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media/image13.jp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71"/>
  </p:notesMasterIdLst>
  <p:sldIdLst>
    <p:sldId id="319" r:id="rId5"/>
    <p:sldId id="341" r:id="rId6"/>
    <p:sldId id="358" r:id="rId7"/>
    <p:sldId id="289" r:id="rId8"/>
    <p:sldId id="376" r:id="rId9"/>
    <p:sldId id="404" r:id="rId10"/>
    <p:sldId id="856" r:id="rId11"/>
    <p:sldId id="313" r:id="rId12"/>
    <p:sldId id="853" r:id="rId13"/>
    <p:sldId id="320" r:id="rId14"/>
    <p:sldId id="436" r:id="rId15"/>
    <p:sldId id="439" r:id="rId16"/>
    <p:sldId id="324" r:id="rId17"/>
    <p:sldId id="322" r:id="rId18"/>
    <p:sldId id="323" r:id="rId19"/>
    <p:sldId id="321" r:id="rId20"/>
    <p:sldId id="326" r:id="rId21"/>
    <p:sldId id="327" r:id="rId22"/>
    <p:sldId id="328" r:id="rId23"/>
    <p:sldId id="330" r:id="rId24"/>
    <p:sldId id="331" r:id="rId25"/>
    <p:sldId id="332" r:id="rId26"/>
    <p:sldId id="343" r:id="rId27"/>
    <p:sldId id="344" r:id="rId28"/>
    <p:sldId id="345" r:id="rId29"/>
    <p:sldId id="348" r:id="rId30"/>
    <p:sldId id="466" r:id="rId31"/>
    <p:sldId id="511" r:id="rId32"/>
    <p:sldId id="480" r:id="rId33"/>
    <p:sldId id="512" r:id="rId34"/>
    <p:sldId id="479" r:id="rId35"/>
    <p:sldId id="491" r:id="rId36"/>
    <p:sldId id="465" r:id="rId37"/>
    <p:sldId id="467" r:id="rId38"/>
    <p:sldId id="495" r:id="rId39"/>
    <p:sldId id="468" r:id="rId40"/>
    <p:sldId id="514" r:id="rId41"/>
    <p:sldId id="481" r:id="rId42"/>
    <p:sldId id="513" r:id="rId43"/>
    <p:sldId id="469" r:id="rId44"/>
    <p:sldId id="475" r:id="rId45"/>
    <p:sldId id="471" r:id="rId46"/>
    <p:sldId id="515" r:id="rId47"/>
    <p:sldId id="516" r:id="rId48"/>
    <p:sldId id="517" r:id="rId49"/>
    <p:sldId id="472" r:id="rId50"/>
    <p:sldId id="473" r:id="rId51"/>
    <p:sldId id="335" r:id="rId52"/>
    <p:sldId id="336" r:id="rId53"/>
    <p:sldId id="337" r:id="rId54"/>
    <p:sldId id="354" r:id="rId55"/>
    <p:sldId id="339" r:id="rId56"/>
    <p:sldId id="340" r:id="rId57"/>
    <p:sldId id="854" r:id="rId58"/>
    <p:sldId id="353" r:id="rId59"/>
    <p:sldId id="520" r:id="rId60"/>
    <p:sldId id="521" r:id="rId61"/>
    <p:sldId id="446" r:id="rId62"/>
    <p:sldId id="448" r:id="rId63"/>
    <p:sldId id="655" r:id="rId64"/>
    <p:sldId id="456" r:id="rId65"/>
    <p:sldId id="518" r:id="rId66"/>
    <p:sldId id="447" r:id="rId67"/>
    <p:sldId id="850" r:id="rId68"/>
    <p:sldId id="852" r:id="rId69"/>
    <p:sldId id="405" r:id="rId70"/>
  </p:sldIdLst>
  <p:sldSz cx="12192000" cy="6858000"/>
  <p:notesSz cx="16256000" cy="9144000"/>
  <p:embeddedFontLst>
    <p:embeddedFont>
      <p:font typeface="Nunito Sans" pitchFamily="2" charset="0"/>
      <p:regular r:id="rId72"/>
      <p:bold r:id="rId73"/>
      <p:italic r:id="rId74"/>
      <p:boldItalic r:id="rId75"/>
    </p:embeddedFont>
    <p:embeddedFont>
      <p:font typeface="Nunito Sans Black" pitchFamily="2" charset="0"/>
      <p:bold r:id="rId76"/>
      <p:italic r:id="rId77"/>
      <p:boldItalic r:id="rId78"/>
    </p:embeddedFont>
    <p:embeddedFont>
      <p:font typeface="Nunito Sans ExtraBold" pitchFamily="2" charset="0"/>
      <p:bold r:id="rId79"/>
      <p:italic r:id="rId80"/>
      <p:boldItalic r:id="rId81"/>
    </p:embeddedFont>
  </p:embeddedFontLst>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2D8062-6494-D94C-907E-C23AB17817C4}">
          <p14:sldIdLst>
            <p14:sldId id="319"/>
            <p14:sldId id="341"/>
            <p14:sldId id="358"/>
            <p14:sldId id="289"/>
            <p14:sldId id="376"/>
            <p14:sldId id="404"/>
            <p14:sldId id="856"/>
            <p14:sldId id="313"/>
          </p14:sldIdLst>
        </p14:section>
        <p14:section name="Default Section" id="{BC30F4F9-AD64-4F87-B43C-49CCEF04B48D}">
          <p14:sldIdLst>
            <p14:sldId id="853"/>
          </p14:sldIdLst>
        </p14:section>
        <p14:section name="Intro" id="{1F2C381E-892F-434F-B410-6E273B0D4F40}">
          <p14:sldIdLst>
            <p14:sldId id="320"/>
            <p14:sldId id="436"/>
            <p14:sldId id="439"/>
            <p14:sldId id="324"/>
            <p14:sldId id="322"/>
            <p14:sldId id="323"/>
            <p14:sldId id="321"/>
            <p14:sldId id="326"/>
            <p14:sldId id="327"/>
            <p14:sldId id="328"/>
          </p14:sldIdLst>
        </p14:section>
        <p14:section name="Whats changing" id="{C66E9C12-3738-46C7-B416-66A7D95A292A}">
          <p14:sldIdLst>
            <p14:sldId id="330"/>
            <p14:sldId id="331"/>
            <p14:sldId id="332"/>
          </p14:sldIdLst>
        </p14:section>
        <p14:section name="Simplifying how we volunteer together" id="{C0667D08-633B-4C8C-8182-CA7B6AD78464}">
          <p14:sldIdLst>
            <p14:sldId id="343"/>
            <p14:sldId id="344"/>
            <p14:sldId id="345"/>
            <p14:sldId id="348"/>
          </p14:sldIdLst>
        </p14:section>
        <p14:section name="Role Titles" id="{5B5DFB17-6116-486C-961E-6471F2904467}">
          <p14:sldIdLst>
            <p14:sldId id="466"/>
            <p14:sldId id="511"/>
            <p14:sldId id="480"/>
            <p14:sldId id="512"/>
            <p14:sldId id="479"/>
            <p14:sldId id="491"/>
          </p14:sldIdLst>
        </p14:section>
        <p14:section name="Team Based Approach" id="{425B93F0-A02A-4303-A034-EE2ACBE4624E}">
          <p14:sldIdLst>
            <p14:sldId id="465"/>
            <p14:sldId id="467"/>
            <p14:sldId id="495"/>
            <p14:sldId id="468"/>
            <p14:sldId id="514"/>
            <p14:sldId id="481"/>
            <p14:sldId id="513"/>
            <p14:sldId id="469"/>
            <p14:sldId id="475"/>
            <p14:sldId id="471"/>
            <p14:sldId id="515"/>
            <p14:sldId id="516"/>
            <p14:sldId id="517"/>
            <p14:sldId id="472"/>
            <p14:sldId id="473"/>
          </p14:sldIdLst>
        </p14:section>
        <p14:section name="Warmer Welcome" id="{F13A7049-6CD0-4A36-A24A-5CCF03FB9D68}">
          <p14:sldIdLst>
            <p14:sldId id="335"/>
            <p14:sldId id="336"/>
            <p14:sldId id="337"/>
            <p14:sldId id="354"/>
          </p14:sldIdLst>
        </p14:section>
        <p14:section name="More Engaging Learning" id="{F348E39C-7784-47B0-B695-7E69D1110AC7}">
          <p14:sldIdLst>
            <p14:sldId id="339"/>
            <p14:sldId id="340"/>
            <p14:sldId id="854"/>
            <p14:sldId id="353"/>
            <p14:sldId id="520"/>
            <p14:sldId id="521"/>
            <p14:sldId id="446"/>
            <p14:sldId id="448"/>
            <p14:sldId id="655"/>
            <p14:sldId id="456"/>
          </p14:sldIdLst>
        </p14:section>
        <p14:section name="Our Volunteering Culture" id="{FC6CC189-BB0E-4CF7-8B52-808A1876ACAD}">
          <p14:sldIdLst>
            <p14:sldId id="518"/>
            <p14:sldId id="447"/>
          </p14:sldIdLst>
        </p14:section>
        <p14:section name="Being Prepared" id="{F1CE116C-242A-44C1-90CB-99704DA37D15}">
          <p14:sldIdLst>
            <p14:sldId id="850"/>
            <p14:sldId id="852"/>
          </p14:sldIdLst>
        </p14:section>
        <p14:section name="Q&amp;A" id="{DFAF323B-7CA9-4317-B265-DA17CE58C8F4}">
          <p14:sldIdLst>
            <p14:sldId id="405"/>
          </p14:sldIdLst>
        </p14:section>
      </p14:sectionLst>
    </p:ext>
    <p:ext uri="{EFAFB233-063F-42B5-8137-9DF3F51BA10A}">
      <p15:sldGuideLst xmlns:p15="http://schemas.microsoft.com/office/powerpoint/2012/main">
        <p15:guide id="1" orient="horz" pos="2160" userDrawn="1">
          <p15:clr>
            <a:srgbClr val="A4A3A4"/>
          </p15:clr>
        </p15:guide>
        <p15:guide id="2" pos="16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14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877834-9DBA-ED4A-9F26-D1CE771B97D3}" v="14" dt="2023-11-20T22:46:38.94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5" autoAdjust="0"/>
    <p:restoredTop sz="95926" autoAdjust="0"/>
  </p:normalViewPr>
  <p:slideViewPr>
    <p:cSldViewPr snapToGrid="0">
      <p:cViewPr varScale="1">
        <p:scale>
          <a:sx n="111" d="100"/>
          <a:sy n="111" d="100"/>
        </p:scale>
        <p:origin x="376" y="200"/>
      </p:cViewPr>
      <p:guideLst>
        <p:guide orient="horz" pos="2160"/>
        <p:guide pos="16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3.fntdata"/><Relationship Id="rId79" Type="http://schemas.openxmlformats.org/officeDocument/2006/relationships/font" Target="fonts/font8.fntdata"/><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font" Target="fonts/font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fntdata"/><Relationship Id="rId80" Type="http://schemas.openxmlformats.org/officeDocument/2006/relationships/font" Target="fonts/font9.fntdata"/><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font" Target="fonts/font4.fntdata"/><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font" Target="fonts/font10.fntdata"/><Relationship Id="rId86"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5.fntdata"/><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8AE7B7-FF47-461A-904D-9A6E56E03D1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C3C6604F-7831-4067-9FB3-609D590B6D36}">
      <dgm:prSet phldrT="[Text]" custT="1"/>
      <dgm:spPr>
        <a:solidFill>
          <a:schemeClr val="bg2"/>
        </a:solidFill>
        <a:ln>
          <a:solidFill>
            <a:schemeClr val="bg2"/>
          </a:solidFill>
        </a:ln>
      </dgm:spPr>
      <dgm:t>
        <a:bodyPr/>
        <a:lstStyle/>
        <a:p>
          <a:r>
            <a:rPr lang="en-GB" sz="1800" b="1"/>
            <a:t>Data Protection in Scouts</a:t>
          </a:r>
        </a:p>
      </dgm:t>
    </dgm:pt>
    <dgm:pt modelId="{78341AA0-34AA-4B3E-AB66-E3458020BBE3}" type="parTrans" cxnId="{E7211F8A-2162-495B-9BBB-9EDE4D00906C}">
      <dgm:prSet/>
      <dgm:spPr/>
      <dgm:t>
        <a:bodyPr/>
        <a:lstStyle/>
        <a:p>
          <a:endParaRPr lang="en-GB" sz="1800"/>
        </a:p>
      </dgm:t>
    </dgm:pt>
    <dgm:pt modelId="{4BB7F06F-0142-4379-BDC8-05A216F4F236}" type="sibTrans" cxnId="{E7211F8A-2162-495B-9BBB-9EDE4D00906C}">
      <dgm:prSet/>
      <dgm:spPr/>
      <dgm:t>
        <a:bodyPr/>
        <a:lstStyle/>
        <a:p>
          <a:endParaRPr lang="en-GB" sz="1800"/>
        </a:p>
      </dgm:t>
    </dgm:pt>
    <dgm:pt modelId="{0BBA2E3F-67F2-4E4F-A71D-71CB530863F9}">
      <dgm:prSet phldrT="[Text]" custT="1"/>
      <dgm:spPr>
        <a:solidFill>
          <a:srgbClr val="D4F2EF"/>
        </a:solidFill>
        <a:ln>
          <a:solidFill>
            <a:srgbClr val="D4F2EF">
              <a:alpha val="90000"/>
            </a:srgbClr>
          </a:solidFill>
        </a:ln>
      </dgm:spPr>
      <dgm:t>
        <a:bodyPr/>
        <a:lstStyle/>
        <a:p>
          <a:r>
            <a:rPr lang="en-GB" sz="1800"/>
            <a:t>Data breaches &amp; deleting data</a:t>
          </a:r>
        </a:p>
      </dgm:t>
    </dgm:pt>
    <dgm:pt modelId="{E18F1EEE-8610-4016-AF90-83C862D38B73}" type="parTrans" cxnId="{5D942813-DF64-4D4E-99A2-31329BC0AF99}">
      <dgm:prSet/>
      <dgm:spPr/>
      <dgm:t>
        <a:bodyPr/>
        <a:lstStyle/>
        <a:p>
          <a:endParaRPr lang="en-GB" sz="1800"/>
        </a:p>
      </dgm:t>
    </dgm:pt>
    <dgm:pt modelId="{BE8FA80A-92CE-43F0-A9F5-AB47FF5B8EF0}" type="sibTrans" cxnId="{5D942813-DF64-4D4E-99A2-31329BC0AF99}">
      <dgm:prSet/>
      <dgm:spPr/>
      <dgm:t>
        <a:bodyPr/>
        <a:lstStyle/>
        <a:p>
          <a:endParaRPr lang="en-GB" sz="1800"/>
        </a:p>
      </dgm:t>
    </dgm:pt>
    <dgm:pt modelId="{EA89FD9A-EB2C-4A3D-A279-86249D933E45}">
      <dgm:prSet phldrT="[Text]" custT="1"/>
      <dgm:spPr>
        <a:solidFill>
          <a:schemeClr val="bg2"/>
        </a:solidFill>
        <a:ln>
          <a:solidFill>
            <a:schemeClr val="bg2"/>
          </a:solidFill>
        </a:ln>
      </dgm:spPr>
      <dgm:t>
        <a:bodyPr/>
        <a:lstStyle/>
        <a:p>
          <a:r>
            <a:rPr lang="en-GB" sz="1800" b="1"/>
            <a:t>What we do &amp; How we do it</a:t>
          </a:r>
        </a:p>
      </dgm:t>
    </dgm:pt>
    <dgm:pt modelId="{5F7885D4-7301-4D5F-BF16-F0736F38CC28}" type="parTrans" cxnId="{4314258D-A261-4A73-A5D9-5961CE173F6E}">
      <dgm:prSet/>
      <dgm:spPr/>
      <dgm:t>
        <a:bodyPr/>
        <a:lstStyle/>
        <a:p>
          <a:endParaRPr lang="en-GB" sz="1800"/>
        </a:p>
      </dgm:t>
    </dgm:pt>
    <dgm:pt modelId="{149E99BA-2934-483E-9CC3-D2109787B738}" type="sibTrans" cxnId="{4314258D-A261-4A73-A5D9-5961CE173F6E}">
      <dgm:prSet/>
      <dgm:spPr/>
      <dgm:t>
        <a:bodyPr/>
        <a:lstStyle/>
        <a:p>
          <a:endParaRPr lang="en-GB" sz="1800"/>
        </a:p>
      </dgm:t>
    </dgm:pt>
    <dgm:pt modelId="{B7F86866-B18B-4CF6-9329-CBF4664B5973}">
      <dgm:prSet phldrT="[Text]" custT="1"/>
      <dgm:spPr>
        <a:solidFill>
          <a:srgbClr val="D4F2EF">
            <a:alpha val="90000"/>
          </a:srgbClr>
        </a:solidFill>
        <a:ln>
          <a:solidFill>
            <a:srgbClr val="D4F2EF">
              <a:alpha val="90000"/>
            </a:srgbClr>
          </a:solidFill>
        </a:ln>
      </dgm:spPr>
      <dgm:t>
        <a:bodyPr/>
        <a:lstStyle/>
        <a:p>
          <a:r>
            <a:rPr lang="en-GB" sz="1800"/>
            <a:t>Purpose and values</a:t>
          </a:r>
        </a:p>
      </dgm:t>
    </dgm:pt>
    <dgm:pt modelId="{B4F5EC5A-663A-4787-A1C2-F6C66D04AA75}" type="parTrans" cxnId="{237CAA63-D898-42D2-9026-31CD73BE7B5E}">
      <dgm:prSet/>
      <dgm:spPr/>
      <dgm:t>
        <a:bodyPr/>
        <a:lstStyle/>
        <a:p>
          <a:endParaRPr lang="en-GB" sz="1800"/>
        </a:p>
      </dgm:t>
    </dgm:pt>
    <dgm:pt modelId="{FDDB531A-F4F5-4513-8C48-CBC9C9450081}" type="sibTrans" cxnId="{237CAA63-D898-42D2-9026-31CD73BE7B5E}">
      <dgm:prSet/>
      <dgm:spPr/>
      <dgm:t>
        <a:bodyPr/>
        <a:lstStyle/>
        <a:p>
          <a:endParaRPr lang="en-GB" sz="1800"/>
        </a:p>
      </dgm:t>
    </dgm:pt>
    <dgm:pt modelId="{E6892DDE-3A7D-4C09-BB29-0254B0AD8369}">
      <dgm:prSet phldrT="[Text]" custT="1"/>
      <dgm:spPr>
        <a:solidFill>
          <a:schemeClr val="bg2"/>
        </a:solidFill>
        <a:ln>
          <a:solidFill>
            <a:schemeClr val="bg2"/>
          </a:solidFill>
        </a:ln>
      </dgm:spPr>
      <dgm:t>
        <a:bodyPr/>
        <a:lstStyle/>
        <a:p>
          <a:r>
            <a:rPr lang="en-GB" sz="1800" b="1"/>
            <a:t>Creating Inclusion</a:t>
          </a:r>
        </a:p>
      </dgm:t>
    </dgm:pt>
    <dgm:pt modelId="{5F1DB9C8-5C64-47FE-88A6-B6E6F1B3581A}" type="parTrans" cxnId="{2D92B75B-AA37-490A-AA36-5D1F2D8BAEA5}">
      <dgm:prSet/>
      <dgm:spPr/>
      <dgm:t>
        <a:bodyPr/>
        <a:lstStyle/>
        <a:p>
          <a:endParaRPr lang="en-GB" sz="1800"/>
        </a:p>
      </dgm:t>
    </dgm:pt>
    <dgm:pt modelId="{46778760-F3C8-474E-9EE5-A79524D08608}" type="sibTrans" cxnId="{2D92B75B-AA37-490A-AA36-5D1F2D8BAEA5}">
      <dgm:prSet/>
      <dgm:spPr/>
      <dgm:t>
        <a:bodyPr/>
        <a:lstStyle/>
        <a:p>
          <a:endParaRPr lang="en-GB" sz="1800"/>
        </a:p>
      </dgm:t>
    </dgm:pt>
    <dgm:pt modelId="{A43A5505-545D-4717-8C4C-025217CE2F7F}">
      <dgm:prSet phldrT="[Text]" custT="1"/>
      <dgm:spPr>
        <a:solidFill>
          <a:srgbClr val="D4F2EF">
            <a:alpha val="90000"/>
          </a:srgbClr>
        </a:solidFill>
        <a:ln>
          <a:solidFill>
            <a:srgbClr val="D4F2EF">
              <a:alpha val="90000"/>
            </a:srgbClr>
          </a:solidFill>
        </a:ln>
      </dgm:spPr>
      <dgm:t>
        <a:bodyPr/>
        <a:lstStyle/>
        <a:p>
          <a:r>
            <a:rPr lang="en-GB" sz="1800"/>
            <a:t>Self-awareness</a:t>
          </a:r>
        </a:p>
      </dgm:t>
    </dgm:pt>
    <dgm:pt modelId="{35BBAEF5-F282-45DD-886F-45D11EE38A3D}" type="parTrans" cxnId="{DA9CEF32-61C5-42C6-9E7A-91924EA725A6}">
      <dgm:prSet/>
      <dgm:spPr/>
      <dgm:t>
        <a:bodyPr/>
        <a:lstStyle/>
        <a:p>
          <a:endParaRPr lang="en-GB" sz="1800"/>
        </a:p>
      </dgm:t>
    </dgm:pt>
    <dgm:pt modelId="{D74F52F7-C996-4F01-9674-FF967E33C833}" type="sibTrans" cxnId="{DA9CEF32-61C5-42C6-9E7A-91924EA725A6}">
      <dgm:prSet/>
      <dgm:spPr/>
      <dgm:t>
        <a:bodyPr/>
        <a:lstStyle/>
        <a:p>
          <a:endParaRPr lang="en-GB" sz="1800"/>
        </a:p>
      </dgm:t>
    </dgm:pt>
    <dgm:pt modelId="{81449354-0EA3-4976-9677-2CC7D2737DA3}">
      <dgm:prSet custT="1"/>
      <dgm:spPr>
        <a:solidFill>
          <a:schemeClr val="bg2"/>
        </a:solidFill>
        <a:ln>
          <a:solidFill>
            <a:schemeClr val="bg2"/>
          </a:solidFill>
        </a:ln>
      </dgm:spPr>
      <dgm:t>
        <a:bodyPr/>
        <a:lstStyle/>
        <a:p>
          <a:r>
            <a:rPr lang="en-GB" sz="1800" b="1"/>
            <a:t>Safe Scouting</a:t>
          </a:r>
        </a:p>
      </dgm:t>
    </dgm:pt>
    <dgm:pt modelId="{E2A6ABF9-802D-4298-9199-EE9575D9DE8D}" type="parTrans" cxnId="{33F7ACBD-9386-434F-AC13-3082140E8D06}">
      <dgm:prSet/>
      <dgm:spPr/>
      <dgm:t>
        <a:bodyPr/>
        <a:lstStyle/>
        <a:p>
          <a:endParaRPr lang="en-GB" sz="1800"/>
        </a:p>
      </dgm:t>
    </dgm:pt>
    <dgm:pt modelId="{1C9B7492-E785-4E3A-A6EE-57D9AF693462}" type="sibTrans" cxnId="{33F7ACBD-9386-434F-AC13-3082140E8D06}">
      <dgm:prSet/>
      <dgm:spPr/>
      <dgm:t>
        <a:bodyPr/>
        <a:lstStyle/>
        <a:p>
          <a:endParaRPr lang="en-GB" sz="1800"/>
        </a:p>
      </dgm:t>
    </dgm:pt>
    <dgm:pt modelId="{A341481B-1927-4A0A-8C56-CF2F957A61F5}">
      <dgm:prSet phldrT="[Text]" custT="1"/>
      <dgm:spPr>
        <a:solidFill>
          <a:srgbClr val="D4F2EF"/>
        </a:solidFill>
        <a:ln>
          <a:solidFill>
            <a:srgbClr val="D4F2EF">
              <a:alpha val="90000"/>
            </a:srgbClr>
          </a:solidFill>
        </a:ln>
      </dgm:spPr>
      <dgm:t>
        <a:bodyPr/>
        <a:lstStyle/>
        <a:p>
          <a:r>
            <a:rPr lang="en-GB" sz="1800"/>
            <a:t>Storing &amp; sharing data</a:t>
          </a:r>
        </a:p>
      </dgm:t>
    </dgm:pt>
    <dgm:pt modelId="{D1EB22E0-45B8-4F53-8F21-32D9E43CE789}" type="parTrans" cxnId="{751AB869-8E5F-409E-B484-6A5E86371B92}">
      <dgm:prSet/>
      <dgm:spPr/>
      <dgm:t>
        <a:bodyPr/>
        <a:lstStyle/>
        <a:p>
          <a:endParaRPr lang="en-GB" sz="1800"/>
        </a:p>
      </dgm:t>
    </dgm:pt>
    <dgm:pt modelId="{1EF2F26F-C6AA-4AA9-BE5A-1BDB3D83CCE5}" type="sibTrans" cxnId="{751AB869-8E5F-409E-B484-6A5E86371B92}">
      <dgm:prSet/>
      <dgm:spPr/>
      <dgm:t>
        <a:bodyPr/>
        <a:lstStyle/>
        <a:p>
          <a:endParaRPr lang="en-GB" sz="1800"/>
        </a:p>
      </dgm:t>
    </dgm:pt>
    <dgm:pt modelId="{FD96BD61-3B26-4A69-91AA-4800948ACD81}">
      <dgm:prSet phldrT="[Text]" custT="1"/>
      <dgm:spPr>
        <a:solidFill>
          <a:srgbClr val="D4F2EF">
            <a:alpha val="90000"/>
          </a:srgbClr>
        </a:solidFill>
        <a:ln>
          <a:solidFill>
            <a:srgbClr val="D4F2EF">
              <a:alpha val="90000"/>
            </a:srgbClr>
          </a:solidFill>
        </a:ln>
      </dgm:spPr>
      <dgm:t>
        <a:bodyPr/>
        <a:lstStyle/>
        <a:p>
          <a:r>
            <a:rPr lang="en-GB" sz="1800"/>
            <a:t>Creating inclusive spaces</a:t>
          </a:r>
        </a:p>
      </dgm:t>
    </dgm:pt>
    <dgm:pt modelId="{2C8446EC-13D8-452D-982E-731027AB5E0B}" type="parTrans" cxnId="{FC0D3319-D354-47EE-BCA1-FE3A049AD6D7}">
      <dgm:prSet/>
      <dgm:spPr/>
      <dgm:t>
        <a:bodyPr/>
        <a:lstStyle/>
        <a:p>
          <a:endParaRPr lang="en-GB" sz="1800"/>
        </a:p>
      </dgm:t>
    </dgm:pt>
    <dgm:pt modelId="{5B3970B7-CC03-47F8-9E72-D69220628F55}" type="sibTrans" cxnId="{FC0D3319-D354-47EE-BCA1-FE3A049AD6D7}">
      <dgm:prSet/>
      <dgm:spPr/>
      <dgm:t>
        <a:bodyPr/>
        <a:lstStyle/>
        <a:p>
          <a:endParaRPr lang="en-GB" sz="1800"/>
        </a:p>
      </dgm:t>
    </dgm:pt>
    <dgm:pt modelId="{B0722DFC-D5C5-4897-B1E2-B9C925B72C57}">
      <dgm:prSet phldrT="[Text]" custT="1"/>
      <dgm:spPr>
        <a:solidFill>
          <a:srgbClr val="D4F2EF">
            <a:alpha val="90000"/>
          </a:srgbClr>
        </a:solidFill>
        <a:ln>
          <a:solidFill>
            <a:srgbClr val="D4F2EF">
              <a:alpha val="90000"/>
            </a:srgbClr>
          </a:solidFill>
        </a:ln>
      </dgm:spPr>
      <dgm:t>
        <a:bodyPr/>
        <a:lstStyle/>
        <a:p>
          <a:r>
            <a:rPr lang="en-GB" sz="1800"/>
            <a:t>Supporting specific needs</a:t>
          </a:r>
        </a:p>
      </dgm:t>
    </dgm:pt>
    <dgm:pt modelId="{D276A933-2D47-4371-8BC6-25C1D9721744}" type="parTrans" cxnId="{65137142-B325-4C75-B883-0B58B9453A02}">
      <dgm:prSet/>
      <dgm:spPr/>
      <dgm:t>
        <a:bodyPr/>
        <a:lstStyle/>
        <a:p>
          <a:endParaRPr lang="en-GB" sz="1800"/>
        </a:p>
      </dgm:t>
    </dgm:pt>
    <dgm:pt modelId="{89F3669E-3CAA-469E-846F-F5181BFB91FE}" type="sibTrans" cxnId="{65137142-B325-4C75-B883-0B58B9453A02}">
      <dgm:prSet/>
      <dgm:spPr/>
      <dgm:t>
        <a:bodyPr/>
        <a:lstStyle/>
        <a:p>
          <a:endParaRPr lang="en-GB" sz="1800"/>
        </a:p>
      </dgm:t>
    </dgm:pt>
    <dgm:pt modelId="{29BFDE1D-2FF2-4CFD-9F60-54D85E17B4B0}">
      <dgm:prSet phldrT="[Text]" custT="1"/>
      <dgm:spPr>
        <a:solidFill>
          <a:srgbClr val="D4F2EF">
            <a:alpha val="90000"/>
          </a:srgbClr>
        </a:solidFill>
        <a:ln>
          <a:solidFill>
            <a:srgbClr val="D4F2EF">
              <a:alpha val="90000"/>
            </a:srgbClr>
          </a:solidFill>
        </a:ln>
      </dgm:spPr>
      <dgm:t>
        <a:bodyPr/>
        <a:lstStyle/>
        <a:p>
          <a:r>
            <a:rPr lang="en-GB" sz="1800"/>
            <a:t>Challenging bias and discrimination</a:t>
          </a:r>
        </a:p>
      </dgm:t>
    </dgm:pt>
    <dgm:pt modelId="{D20FCDBB-06A7-49DD-A5E4-50054B30ACFA}" type="parTrans" cxnId="{5B25EC82-3B5C-445B-AA3A-6050A046355B}">
      <dgm:prSet/>
      <dgm:spPr/>
      <dgm:t>
        <a:bodyPr/>
        <a:lstStyle/>
        <a:p>
          <a:endParaRPr lang="en-GB" sz="1800"/>
        </a:p>
      </dgm:t>
    </dgm:pt>
    <dgm:pt modelId="{7E129213-2229-4FD2-949C-B28C580DD6D0}" type="sibTrans" cxnId="{5B25EC82-3B5C-445B-AA3A-6050A046355B}">
      <dgm:prSet/>
      <dgm:spPr/>
      <dgm:t>
        <a:bodyPr/>
        <a:lstStyle/>
        <a:p>
          <a:endParaRPr lang="en-GB" sz="1800"/>
        </a:p>
      </dgm:t>
    </dgm:pt>
    <dgm:pt modelId="{C8F199C4-B321-4019-8BD7-04BB672F5B53}">
      <dgm:prSet custT="1"/>
      <dgm:spPr>
        <a:solidFill>
          <a:srgbClr val="D4F2EF">
            <a:alpha val="90000"/>
          </a:srgbClr>
        </a:solidFill>
        <a:ln>
          <a:solidFill>
            <a:srgbClr val="D4F2EF">
              <a:alpha val="90000"/>
            </a:srgbClr>
          </a:solidFill>
        </a:ln>
      </dgm:spPr>
      <dgm:t>
        <a:bodyPr/>
        <a:lstStyle/>
        <a:p>
          <a:r>
            <a:rPr lang="en-GB" sz="1800"/>
            <a:t>E-Safety</a:t>
          </a:r>
        </a:p>
      </dgm:t>
    </dgm:pt>
    <dgm:pt modelId="{632CEEA6-F918-4C30-BF2D-7B85913836CD}" type="parTrans" cxnId="{BA282CD5-EEE3-4177-849B-D4BD7DAB0219}">
      <dgm:prSet/>
      <dgm:spPr/>
      <dgm:t>
        <a:bodyPr/>
        <a:lstStyle/>
        <a:p>
          <a:endParaRPr lang="en-GB" sz="1800"/>
        </a:p>
      </dgm:t>
    </dgm:pt>
    <dgm:pt modelId="{EF14F481-99A7-4140-88CE-F673C014A4FA}" type="sibTrans" cxnId="{BA282CD5-EEE3-4177-849B-D4BD7DAB0219}">
      <dgm:prSet/>
      <dgm:spPr/>
      <dgm:t>
        <a:bodyPr/>
        <a:lstStyle/>
        <a:p>
          <a:endParaRPr lang="en-GB" sz="1800"/>
        </a:p>
      </dgm:t>
    </dgm:pt>
    <dgm:pt modelId="{502B0A2B-05D6-45FD-BF69-D848F5DE8A98}">
      <dgm:prSet custT="1"/>
      <dgm:spPr>
        <a:solidFill>
          <a:srgbClr val="D4F2EF">
            <a:alpha val="90000"/>
          </a:srgbClr>
        </a:solidFill>
        <a:ln>
          <a:solidFill>
            <a:srgbClr val="D4F2EF">
              <a:alpha val="90000"/>
            </a:srgbClr>
          </a:solidFill>
        </a:ln>
      </dgm:spPr>
      <dgm:t>
        <a:bodyPr/>
        <a:lstStyle/>
        <a:p>
          <a:r>
            <a:rPr lang="en-GB" sz="1800"/>
            <a:t>Assessing and Managing risk</a:t>
          </a:r>
        </a:p>
      </dgm:t>
    </dgm:pt>
    <dgm:pt modelId="{0B3773C2-B233-462E-939B-75B42F56BC61}" type="parTrans" cxnId="{A7155C3A-1F44-4D6A-B119-96F5E714F266}">
      <dgm:prSet/>
      <dgm:spPr/>
      <dgm:t>
        <a:bodyPr/>
        <a:lstStyle/>
        <a:p>
          <a:endParaRPr lang="en-GB" sz="1800"/>
        </a:p>
      </dgm:t>
    </dgm:pt>
    <dgm:pt modelId="{BAA626BC-E8DE-4062-A5E7-4074B5017AC0}" type="sibTrans" cxnId="{A7155C3A-1F44-4D6A-B119-96F5E714F266}">
      <dgm:prSet/>
      <dgm:spPr/>
      <dgm:t>
        <a:bodyPr/>
        <a:lstStyle/>
        <a:p>
          <a:endParaRPr lang="en-GB" sz="1800"/>
        </a:p>
      </dgm:t>
    </dgm:pt>
    <dgm:pt modelId="{52267495-EA01-45CE-9415-491BBFD95F57}">
      <dgm:prSet custT="1"/>
      <dgm:spPr>
        <a:solidFill>
          <a:srgbClr val="D4F2EF">
            <a:alpha val="90000"/>
          </a:srgbClr>
        </a:solidFill>
        <a:ln>
          <a:solidFill>
            <a:srgbClr val="D4F2EF">
              <a:alpha val="90000"/>
            </a:srgbClr>
          </a:solidFill>
        </a:ln>
      </dgm:spPr>
      <dgm:t>
        <a:bodyPr/>
        <a:lstStyle/>
        <a:p>
          <a:pPr rtl="0"/>
          <a:r>
            <a:rPr lang="en-GB" sz="1800">
              <a:latin typeface="Nunito Sans"/>
            </a:rPr>
            <a:t>Incidents - respond</a:t>
          </a:r>
          <a:r>
            <a:rPr lang="en-GB" sz="1800"/>
            <a:t> and report</a:t>
          </a:r>
        </a:p>
      </dgm:t>
    </dgm:pt>
    <dgm:pt modelId="{47BBC771-A60F-45E4-ACB8-91A773BCA1F1}" type="parTrans" cxnId="{AE0C7525-A5DB-418A-B302-37E8FBA8E1AB}">
      <dgm:prSet/>
      <dgm:spPr/>
      <dgm:t>
        <a:bodyPr/>
        <a:lstStyle/>
        <a:p>
          <a:endParaRPr lang="en-GB" sz="1800"/>
        </a:p>
      </dgm:t>
    </dgm:pt>
    <dgm:pt modelId="{77D20E4B-790A-4F46-98AF-6D45844BC03E}" type="sibTrans" cxnId="{AE0C7525-A5DB-418A-B302-37E8FBA8E1AB}">
      <dgm:prSet/>
      <dgm:spPr/>
      <dgm:t>
        <a:bodyPr/>
        <a:lstStyle/>
        <a:p>
          <a:endParaRPr lang="en-GB" sz="1800"/>
        </a:p>
      </dgm:t>
    </dgm:pt>
    <dgm:pt modelId="{E6944491-34EE-42D6-B4B3-1BF62C269AFE}">
      <dgm:prSet custT="1"/>
      <dgm:spPr>
        <a:solidFill>
          <a:srgbClr val="D4F2EF">
            <a:alpha val="90000"/>
          </a:srgbClr>
        </a:solidFill>
        <a:ln>
          <a:solidFill>
            <a:srgbClr val="D4F2EF">
              <a:alpha val="90000"/>
            </a:srgbClr>
          </a:solidFill>
        </a:ln>
      </dgm:spPr>
      <dgm:t>
        <a:bodyPr/>
        <a:lstStyle/>
        <a:p>
          <a:pPr rtl="0"/>
          <a:r>
            <a:rPr lang="en-GB" sz="1800"/>
            <a:t>Mental Health</a:t>
          </a:r>
          <a:r>
            <a:rPr lang="en-GB" sz="1800">
              <a:latin typeface="Nunito Sans"/>
            </a:rPr>
            <a:t> Awareness</a:t>
          </a:r>
          <a:endParaRPr lang="en-GB" sz="1800"/>
        </a:p>
      </dgm:t>
    </dgm:pt>
    <dgm:pt modelId="{68C93097-E931-4DDA-81A8-971540665EE4}" type="parTrans" cxnId="{85358864-8B64-43C6-B6D5-CA359662EBA3}">
      <dgm:prSet/>
      <dgm:spPr/>
      <dgm:t>
        <a:bodyPr/>
        <a:lstStyle/>
        <a:p>
          <a:endParaRPr lang="en-GB" sz="1800"/>
        </a:p>
      </dgm:t>
    </dgm:pt>
    <dgm:pt modelId="{AAC844A5-2383-4516-BABE-08654ED55493}" type="sibTrans" cxnId="{85358864-8B64-43C6-B6D5-CA359662EBA3}">
      <dgm:prSet/>
      <dgm:spPr/>
      <dgm:t>
        <a:bodyPr/>
        <a:lstStyle/>
        <a:p>
          <a:endParaRPr lang="en-GB" sz="1800"/>
        </a:p>
      </dgm:t>
    </dgm:pt>
    <dgm:pt modelId="{BB265164-F101-44B8-B948-7483F5170E93}">
      <dgm:prSet custT="1"/>
      <dgm:spPr>
        <a:solidFill>
          <a:srgbClr val="D4F2EF">
            <a:alpha val="90000"/>
          </a:srgbClr>
        </a:solidFill>
        <a:ln>
          <a:solidFill>
            <a:srgbClr val="D4F2EF">
              <a:alpha val="90000"/>
            </a:srgbClr>
          </a:solidFill>
        </a:ln>
      </dgm:spPr>
      <dgm:t>
        <a:bodyPr/>
        <a:lstStyle/>
        <a:p>
          <a:r>
            <a:rPr lang="en-GB" sz="1800"/>
            <a:t>Safeguarding</a:t>
          </a:r>
        </a:p>
      </dgm:t>
    </dgm:pt>
    <dgm:pt modelId="{923D1762-9074-461D-BD72-644556D40328}" type="parTrans" cxnId="{E51E81DD-8D73-4D5C-B699-7711AAB995D5}">
      <dgm:prSet/>
      <dgm:spPr/>
      <dgm:t>
        <a:bodyPr/>
        <a:lstStyle/>
        <a:p>
          <a:endParaRPr lang="en-GB" sz="1800"/>
        </a:p>
      </dgm:t>
    </dgm:pt>
    <dgm:pt modelId="{4CEA28CC-DCA7-4701-86F5-389C602B8552}" type="sibTrans" cxnId="{E51E81DD-8D73-4D5C-B699-7711AAB995D5}">
      <dgm:prSet/>
      <dgm:spPr/>
      <dgm:t>
        <a:bodyPr/>
        <a:lstStyle/>
        <a:p>
          <a:endParaRPr lang="en-GB" sz="1800"/>
        </a:p>
      </dgm:t>
    </dgm:pt>
    <dgm:pt modelId="{9E48B829-D95E-4A03-AC0F-1B84247EA7B7}">
      <dgm:prSet phldrT="[Text]" custT="1"/>
      <dgm:spPr>
        <a:solidFill>
          <a:srgbClr val="D4F2EF"/>
        </a:solidFill>
        <a:ln>
          <a:solidFill>
            <a:srgbClr val="D4F2EF">
              <a:alpha val="90000"/>
            </a:srgbClr>
          </a:solidFill>
        </a:ln>
      </dgm:spPr>
      <dgm:t>
        <a:bodyPr/>
        <a:lstStyle/>
        <a:p>
          <a:r>
            <a:rPr lang="en-GB" sz="1800"/>
            <a:t>Gathering data</a:t>
          </a:r>
        </a:p>
      </dgm:t>
    </dgm:pt>
    <dgm:pt modelId="{7CE44E3D-E5A4-4553-887C-2F3A57B26C33}" type="parTrans" cxnId="{B135AB5D-F3B5-4668-8824-18510B076B5E}">
      <dgm:prSet/>
      <dgm:spPr/>
      <dgm:t>
        <a:bodyPr/>
        <a:lstStyle/>
        <a:p>
          <a:endParaRPr lang="en-GB"/>
        </a:p>
      </dgm:t>
    </dgm:pt>
    <dgm:pt modelId="{1491B0E7-7094-4A39-94BB-0BB7CC6852D2}" type="sibTrans" cxnId="{B135AB5D-F3B5-4668-8824-18510B076B5E}">
      <dgm:prSet/>
      <dgm:spPr/>
      <dgm:t>
        <a:bodyPr/>
        <a:lstStyle/>
        <a:p>
          <a:endParaRPr lang="en-GB"/>
        </a:p>
      </dgm:t>
    </dgm:pt>
    <dgm:pt modelId="{CC88F5AE-739F-49C3-A233-F0337C09B031}">
      <dgm:prSet custT="1"/>
      <dgm:spPr/>
      <dgm:t>
        <a:bodyPr/>
        <a:lstStyle/>
        <a:p>
          <a:r>
            <a:rPr lang="en-GB" sz="1800"/>
            <a:t>Working with others</a:t>
          </a:r>
        </a:p>
      </dgm:t>
    </dgm:pt>
    <dgm:pt modelId="{FE10B06B-596E-44A8-BA33-7ED2D3C675A2}" type="parTrans" cxnId="{AC7A5D3A-47FA-4439-8B6A-AB009FCEE8EB}">
      <dgm:prSet/>
      <dgm:spPr/>
      <dgm:t>
        <a:bodyPr/>
        <a:lstStyle/>
        <a:p>
          <a:endParaRPr lang="en-GB"/>
        </a:p>
      </dgm:t>
    </dgm:pt>
    <dgm:pt modelId="{AC8DF05A-DF0E-4F78-AFBB-6795BB890833}" type="sibTrans" cxnId="{AC7A5D3A-47FA-4439-8B6A-AB009FCEE8EB}">
      <dgm:prSet/>
      <dgm:spPr/>
      <dgm:t>
        <a:bodyPr/>
        <a:lstStyle/>
        <a:p>
          <a:endParaRPr lang="en-GB"/>
        </a:p>
      </dgm:t>
    </dgm:pt>
    <dgm:pt modelId="{987A242B-5368-48EE-9AC7-0661098B0BC7}">
      <dgm:prSet custT="1"/>
      <dgm:spPr/>
      <dgm:t>
        <a:bodyPr/>
        <a:lstStyle/>
        <a:p>
          <a:r>
            <a:rPr lang="en-GB" sz="1800"/>
            <a:t>Running our programme (The basics)</a:t>
          </a:r>
        </a:p>
      </dgm:t>
    </dgm:pt>
    <dgm:pt modelId="{3CBE8BA3-29BD-4AA3-BFDA-5AFD7B70BDD7}" type="parTrans" cxnId="{4154A7F4-8E2F-4D29-A74C-9D6B8CF37D7E}">
      <dgm:prSet/>
      <dgm:spPr/>
      <dgm:t>
        <a:bodyPr/>
        <a:lstStyle/>
        <a:p>
          <a:endParaRPr lang="en-GB"/>
        </a:p>
      </dgm:t>
    </dgm:pt>
    <dgm:pt modelId="{A7015487-5AED-4A05-937B-3CD41D8D230A}" type="sibTrans" cxnId="{4154A7F4-8E2F-4D29-A74C-9D6B8CF37D7E}">
      <dgm:prSet/>
      <dgm:spPr/>
      <dgm:t>
        <a:bodyPr/>
        <a:lstStyle/>
        <a:p>
          <a:endParaRPr lang="en-GB"/>
        </a:p>
      </dgm:t>
    </dgm:pt>
    <dgm:pt modelId="{3F0D5405-B316-4440-B3BB-4A4DF843E52C}" type="pres">
      <dgm:prSet presAssocID="{608AE7B7-FF47-461A-904D-9A6E56E03D1C}" presName="Name0" presStyleCnt="0">
        <dgm:presLayoutVars>
          <dgm:dir/>
          <dgm:animLvl val="lvl"/>
          <dgm:resizeHandles val="exact"/>
        </dgm:presLayoutVars>
      </dgm:prSet>
      <dgm:spPr/>
    </dgm:pt>
    <dgm:pt modelId="{6DFF3317-B83F-4DDF-8037-E7D9962909A4}" type="pres">
      <dgm:prSet presAssocID="{C3C6604F-7831-4067-9FB3-609D590B6D36}" presName="composite" presStyleCnt="0"/>
      <dgm:spPr/>
    </dgm:pt>
    <dgm:pt modelId="{DF8DB3FF-2503-48AC-9B3D-A66E9061B8F5}" type="pres">
      <dgm:prSet presAssocID="{C3C6604F-7831-4067-9FB3-609D590B6D36}" presName="parTx" presStyleLbl="alignNode1" presStyleIdx="0" presStyleCnt="4">
        <dgm:presLayoutVars>
          <dgm:chMax val="0"/>
          <dgm:chPref val="0"/>
          <dgm:bulletEnabled val="1"/>
        </dgm:presLayoutVars>
      </dgm:prSet>
      <dgm:spPr/>
    </dgm:pt>
    <dgm:pt modelId="{F5987CC3-AC08-4DB9-8C65-7D7CC7F6DD98}" type="pres">
      <dgm:prSet presAssocID="{C3C6604F-7831-4067-9FB3-609D590B6D36}" presName="desTx" presStyleLbl="alignAccFollowNode1" presStyleIdx="0" presStyleCnt="4">
        <dgm:presLayoutVars>
          <dgm:bulletEnabled val="1"/>
        </dgm:presLayoutVars>
      </dgm:prSet>
      <dgm:spPr/>
    </dgm:pt>
    <dgm:pt modelId="{64C2DBA9-8645-4975-B86D-874B013CE7CC}" type="pres">
      <dgm:prSet presAssocID="{4BB7F06F-0142-4379-BDC8-05A216F4F236}" presName="space" presStyleCnt="0"/>
      <dgm:spPr/>
    </dgm:pt>
    <dgm:pt modelId="{489135DF-5773-446F-B3E0-701AC669F77F}" type="pres">
      <dgm:prSet presAssocID="{EA89FD9A-EB2C-4A3D-A279-86249D933E45}" presName="composite" presStyleCnt="0"/>
      <dgm:spPr/>
    </dgm:pt>
    <dgm:pt modelId="{025C460E-6F3B-4587-A136-183C3C47A55F}" type="pres">
      <dgm:prSet presAssocID="{EA89FD9A-EB2C-4A3D-A279-86249D933E45}" presName="parTx" presStyleLbl="alignNode1" presStyleIdx="1" presStyleCnt="4">
        <dgm:presLayoutVars>
          <dgm:chMax val="0"/>
          <dgm:chPref val="0"/>
          <dgm:bulletEnabled val="1"/>
        </dgm:presLayoutVars>
      </dgm:prSet>
      <dgm:spPr/>
    </dgm:pt>
    <dgm:pt modelId="{AAA0E7AC-8A99-4B48-AEEB-E6497F3054DA}" type="pres">
      <dgm:prSet presAssocID="{EA89FD9A-EB2C-4A3D-A279-86249D933E45}" presName="desTx" presStyleLbl="alignAccFollowNode1" presStyleIdx="1" presStyleCnt="4">
        <dgm:presLayoutVars>
          <dgm:bulletEnabled val="1"/>
        </dgm:presLayoutVars>
      </dgm:prSet>
      <dgm:spPr/>
    </dgm:pt>
    <dgm:pt modelId="{BE2FD7AB-8D2A-4232-8E6F-4E895964DF62}" type="pres">
      <dgm:prSet presAssocID="{149E99BA-2934-483E-9CC3-D2109787B738}" presName="space" presStyleCnt="0"/>
      <dgm:spPr/>
    </dgm:pt>
    <dgm:pt modelId="{4D5B568C-9CDB-4872-8789-901BB6209576}" type="pres">
      <dgm:prSet presAssocID="{E6892DDE-3A7D-4C09-BB29-0254B0AD8369}" presName="composite" presStyleCnt="0"/>
      <dgm:spPr/>
    </dgm:pt>
    <dgm:pt modelId="{801F7527-B3F9-47C2-97EB-B3BE088C5B48}" type="pres">
      <dgm:prSet presAssocID="{E6892DDE-3A7D-4C09-BB29-0254B0AD8369}" presName="parTx" presStyleLbl="alignNode1" presStyleIdx="2" presStyleCnt="4">
        <dgm:presLayoutVars>
          <dgm:chMax val="0"/>
          <dgm:chPref val="0"/>
          <dgm:bulletEnabled val="1"/>
        </dgm:presLayoutVars>
      </dgm:prSet>
      <dgm:spPr/>
    </dgm:pt>
    <dgm:pt modelId="{6DCB326A-1E6C-4673-A572-B8FEDD05C775}" type="pres">
      <dgm:prSet presAssocID="{E6892DDE-3A7D-4C09-BB29-0254B0AD8369}" presName="desTx" presStyleLbl="alignAccFollowNode1" presStyleIdx="2" presStyleCnt="4">
        <dgm:presLayoutVars>
          <dgm:bulletEnabled val="1"/>
        </dgm:presLayoutVars>
      </dgm:prSet>
      <dgm:spPr/>
    </dgm:pt>
    <dgm:pt modelId="{9D1B4853-8F9E-404F-9283-DF392C905981}" type="pres">
      <dgm:prSet presAssocID="{46778760-F3C8-474E-9EE5-A79524D08608}" presName="space" presStyleCnt="0"/>
      <dgm:spPr/>
    </dgm:pt>
    <dgm:pt modelId="{81CA3284-5086-4CAA-9452-ECE636C5075F}" type="pres">
      <dgm:prSet presAssocID="{81449354-0EA3-4976-9677-2CC7D2737DA3}" presName="composite" presStyleCnt="0"/>
      <dgm:spPr/>
    </dgm:pt>
    <dgm:pt modelId="{DDB349BE-29F2-4529-9869-51FC218AA09A}" type="pres">
      <dgm:prSet presAssocID="{81449354-0EA3-4976-9677-2CC7D2737DA3}" presName="parTx" presStyleLbl="alignNode1" presStyleIdx="3" presStyleCnt="4">
        <dgm:presLayoutVars>
          <dgm:chMax val="0"/>
          <dgm:chPref val="0"/>
          <dgm:bulletEnabled val="1"/>
        </dgm:presLayoutVars>
      </dgm:prSet>
      <dgm:spPr/>
    </dgm:pt>
    <dgm:pt modelId="{16357907-0BE2-4D6C-B30A-80B773E0A7E1}" type="pres">
      <dgm:prSet presAssocID="{81449354-0EA3-4976-9677-2CC7D2737DA3}" presName="desTx" presStyleLbl="alignAccFollowNode1" presStyleIdx="3" presStyleCnt="4">
        <dgm:presLayoutVars>
          <dgm:bulletEnabled val="1"/>
        </dgm:presLayoutVars>
      </dgm:prSet>
      <dgm:spPr/>
    </dgm:pt>
  </dgm:ptLst>
  <dgm:cxnLst>
    <dgm:cxn modelId="{5FD44A01-BDC2-4C69-8E7C-2A9653B25ED3}" type="presOf" srcId="{B0722DFC-D5C5-4897-B1E2-B9C925B72C57}" destId="{6DCB326A-1E6C-4673-A572-B8FEDD05C775}" srcOrd="0" destOrd="2" presId="urn:microsoft.com/office/officeart/2005/8/layout/hList1"/>
    <dgm:cxn modelId="{2623D202-7B88-4D3A-842E-65F3E3D66E3B}" type="presOf" srcId="{A43A5505-545D-4717-8C4C-025217CE2F7F}" destId="{6DCB326A-1E6C-4673-A572-B8FEDD05C775}" srcOrd="0" destOrd="0" presId="urn:microsoft.com/office/officeart/2005/8/layout/hList1"/>
    <dgm:cxn modelId="{5A59DB0C-2836-4561-AC19-9FF85555CF10}" type="presOf" srcId="{A341481B-1927-4A0A-8C56-CF2F957A61F5}" destId="{F5987CC3-AC08-4DB9-8C65-7D7CC7F6DD98}" srcOrd="0" destOrd="1" presId="urn:microsoft.com/office/officeart/2005/8/layout/hList1"/>
    <dgm:cxn modelId="{5D942813-DF64-4D4E-99A2-31329BC0AF99}" srcId="{C3C6604F-7831-4067-9FB3-609D590B6D36}" destId="{0BBA2E3F-67F2-4E4F-A71D-71CB530863F9}" srcOrd="2" destOrd="0" parTransId="{E18F1EEE-8610-4016-AF90-83C862D38B73}" sibTransId="{BE8FA80A-92CE-43F0-A9F5-AB47FF5B8EF0}"/>
    <dgm:cxn modelId="{44B01318-F193-477B-8B20-636C60CBE241}" type="presOf" srcId="{FD96BD61-3B26-4A69-91AA-4800948ACD81}" destId="{6DCB326A-1E6C-4673-A572-B8FEDD05C775}" srcOrd="0" destOrd="1" presId="urn:microsoft.com/office/officeart/2005/8/layout/hList1"/>
    <dgm:cxn modelId="{FC0D3319-D354-47EE-BCA1-FE3A049AD6D7}" srcId="{E6892DDE-3A7D-4C09-BB29-0254B0AD8369}" destId="{FD96BD61-3B26-4A69-91AA-4800948ACD81}" srcOrd="1" destOrd="0" parTransId="{2C8446EC-13D8-452D-982E-731027AB5E0B}" sibTransId="{5B3970B7-CC03-47F8-9E72-D69220628F55}"/>
    <dgm:cxn modelId="{019C1425-CA3E-45D1-A43D-911787F19A8E}" type="presOf" srcId="{B7F86866-B18B-4CF6-9329-CBF4664B5973}" destId="{AAA0E7AC-8A99-4B48-AEEB-E6497F3054DA}" srcOrd="0" destOrd="0" presId="urn:microsoft.com/office/officeart/2005/8/layout/hList1"/>
    <dgm:cxn modelId="{AE0C7525-A5DB-418A-B302-37E8FBA8E1AB}" srcId="{81449354-0EA3-4976-9677-2CC7D2737DA3}" destId="{52267495-EA01-45CE-9415-491BBFD95F57}" srcOrd="2" destOrd="0" parTransId="{47BBC771-A60F-45E4-ACB8-91A773BCA1F1}" sibTransId="{77D20E4B-790A-4F46-98AF-6D45844BC03E}"/>
    <dgm:cxn modelId="{DA9CEF32-61C5-42C6-9E7A-91924EA725A6}" srcId="{E6892DDE-3A7D-4C09-BB29-0254B0AD8369}" destId="{A43A5505-545D-4717-8C4C-025217CE2F7F}" srcOrd="0" destOrd="0" parTransId="{35BBAEF5-F282-45DD-886F-45D11EE38A3D}" sibTransId="{D74F52F7-C996-4F01-9674-FF967E33C833}"/>
    <dgm:cxn modelId="{A6277C35-B0A5-4388-A3D7-31E5895BBE70}" type="presOf" srcId="{CC88F5AE-739F-49C3-A233-F0337C09B031}" destId="{AAA0E7AC-8A99-4B48-AEEB-E6497F3054DA}" srcOrd="0" destOrd="1" presId="urn:microsoft.com/office/officeart/2005/8/layout/hList1"/>
    <dgm:cxn modelId="{A7155C3A-1F44-4D6A-B119-96F5E714F266}" srcId="{81449354-0EA3-4976-9677-2CC7D2737DA3}" destId="{502B0A2B-05D6-45FD-BF69-D848F5DE8A98}" srcOrd="1" destOrd="0" parTransId="{0B3773C2-B233-462E-939B-75B42F56BC61}" sibTransId="{BAA626BC-E8DE-4062-A5E7-4074B5017AC0}"/>
    <dgm:cxn modelId="{AC7A5D3A-47FA-4439-8B6A-AB009FCEE8EB}" srcId="{EA89FD9A-EB2C-4A3D-A279-86249D933E45}" destId="{CC88F5AE-739F-49C3-A233-F0337C09B031}" srcOrd="1" destOrd="0" parTransId="{FE10B06B-596E-44A8-BA33-7ED2D3C675A2}" sibTransId="{AC8DF05A-DF0E-4F78-AFBB-6795BB890833}"/>
    <dgm:cxn modelId="{2D92B75B-AA37-490A-AA36-5D1F2D8BAEA5}" srcId="{608AE7B7-FF47-461A-904D-9A6E56E03D1C}" destId="{E6892DDE-3A7D-4C09-BB29-0254B0AD8369}" srcOrd="2" destOrd="0" parTransId="{5F1DB9C8-5C64-47FE-88A6-B6E6F1B3581A}" sibTransId="{46778760-F3C8-474E-9EE5-A79524D08608}"/>
    <dgm:cxn modelId="{B135AB5D-F3B5-4668-8824-18510B076B5E}" srcId="{C3C6604F-7831-4067-9FB3-609D590B6D36}" destId="{9E48B829-D95E-4A03-AC0F-1B84247EA7B7}" srcOrd="0" destOrd="0" parTransId="{7CE44E3D-E5A4-4553-887C-2F3A57B26C33}" sibTransId="{1491B0E7-7094-4A39-94BB-0BB7CC6852D2}"/>
    <dgm:cxn modelId="{BFDAF25F-6E45-465B-9DCE-FA3619E8E145}" type="presOf" srcId="{0BBA2E3F-67F2-4E4F-A71D-71CB530863F9}" destId="{F5987CC3-AC08-4DB9-8C65-7D7CC7F6DD98}" srcOrd="0" destOrd="2" presId="urn:microsoft.com/office/officeart/2005/8/layout/hList1"/>
    <dgm:cxn modelId="{65137142-B325-4C75-B883-0B58B9453A02}" srcId="{E6892DDE-3A7D-4C09-BB29-0254B0AD8369}" destId="{B0722DFC-D5C5-4897-B1E2-B9C925B72C57}" srcOrd="2" destOrd="0" parTransId="{D276A933-2D47-4371-8BC6-25C1D9721744}" sibTransId="{89F3669E-3CAA-469E-846F-F5181BFB91FE}"/>
    <dgm:cxn modelId="{237CAA63-D898-42D2-9026-31CD73BE7B5E}" srcId="{EA89FD9A-EB2C-4A3D-A279-86249D933E45}" destId="{B7F86866-B18B-4CF6-9329-CBF4664B5973}" srcOrd="0" destOrd="0" parTransId="{B4F5EC5A-663A-4787-A1C2-F6C66D04AA75}" sibTransId="{FDDB531A-F4F5-4513-8C48-CBC9C9450081}"/>
    <dgm:cxn modelId="{85358864-8B64-43C6-B6D5-CA359662EBA3}" srcId="{81449354-0EA3-4976-9677-2CC7D2737DA3}" destId="{E6944491-34EE-42D6-B4B3-1BF62C269AFE}" srcOrd="3" destOrd="0" parTransId="{68C93097-E931-4DDA-81A8-971540665EE4}" sibTransId="{AAC844A5-2383-4516-BABE-08654ED55493}"/>
    <dgm:cxn modelId="{DA4EE467-B57B-407E-9D87-96CC3B430DF4}" type="presOf" srcId="{81449354-0EA3-4976-9677-2CC7D2737DA3}" destId="{DDB349BE-29F2-4529-9869-51FC218AA09A}" srcOrd="0" destOrd="0" presId="urn:microsoft.com/office/officeart/2005/8/layout/hList1"/>
    <dgm:cxn modelId="{751AB869-8E5F-409E-B484-6A5E86371B92}" srcId="{C3C6604F-7831-4067-9FB3-609D590B6D36}" destId="{A341481B-1927-4A0A-8C56-CF2F957A61F5}" srcOrd="1" destOrd="0" parTransId="{D1EB22E0-45B8-4F53-8F21-32D9E43CE789}" sibTransId="{1EF2F26F-C6AA-4AA9-BE5A-1BDB3D83CCE5}"/>
    <dgm:cxn modelId="{BE1D5650-599A-49B2-8E73-E54BE6E1B57F}" type="presOf" srcId="{C8F199C4-B321-4019-8BD7-04BB672F5B53}" destId="{16357907-0BE2-4D6C-B30A-80B773E0A7E1}" srcOrd="0" destOrd="0" presId="urn:microsoft.com/office/officeart/2005/8/layout/hList1"/>
    <dgm:cxn modelId="{F1EB3E53-E74D-4D8B-A749-64BB8F865110}" type="presOf" srcId="{608AE7B7-FF47-461A-904D-9A6E56E03D1C}" destId="{3F0D5405-B316-4440-B3BB-4A4DF843E52C}" srcOrd="0" destOrd="0" presId="urn:microsoft.com/office/officeart/2005/8/layout/hList1"/>
    <dgm:cxn modelId="{9002E078-9CAA-4D7A-8209-1F15F8942572}" type="presOf" srcId="{C3C6604F-7831-4067-9FB3-609D590B6D36}" destId="{DF8DB3FF-2503-48AC-9B3D-A66E9061B8F5}" srcOrd="0" destOrd="0" presId="urn:microsoft.com/office/officeart/2005/8/layout/hList1"/>
    <dgm:cxn modelId="{5B25EC82-3B5C-445B-AA3A-6050A046355B}" srcId="{E6892DDE-3A7D-4C09-BB29-0254B0AD8369}" destId="{29BFDE1D-2FF2-4CFD-9F60-54D85E17B4B0}" srcOrd="3" destOrd="0" parTransId="{D20FCDBB-06A7-49DD-A5E4-50054B30ACFA}" sibTransId="{7E129213-2229-4FD2-949C-B28C580DD6D0}"/>
    <dgm:cxn modelId="{E7211F8A-2162-495B-9BBB-9EDE4D00906C}" srcId="{608AE7B7-FF47-461A-904D-9A6E56E03D1C}" destId="{C3C6604F-7831-4067-9FB3-609D590B6D36}" srcOrd="0" destOrd="0" parTransId="{78341AA0-34AA-4B3E-AB66-E3458020BBE3}" sibTransId="{4BB7F06F-0142-4379-BDC8-05A216F4F236}"/>
    <dgm:cxn modelId="{4314258D-A261-4A73-A5D9-5961CE173F6E}" srcId="{608AE7B7-FF47-461A-904D-9A6E56E03D1C}" destId="{EA89FD9A-EB2C-4A3D-A279-86249D933E45}" srcOrd="1" destOrd="0" parTransId="{5F7885D4-7301-4D5F-BF16-F0736F38CC28}" sibTransId="{149E99BA-2934-483E-9CC3-D2109787B738}"/>
    <dgm:cxn modelId="{6E1A7598-88E7-423C-84FF-0A68E103FF0E}" type="presOf" srcId="{502B0A2B-05D6-45FD-BF69-D848F5DE8A98}" destId="{16357907-0BE2-4D6C-B30A-80B773E0A7E1}" srcOrd="0" destOrd="1" presId="urn:microsoft.com/office/officeart/2005/8/layout/hList1"/>
    <dgm:cxn modelId="{7EABF69C-25F7-4147-ACE4-9DEE72430130}" type="presOf" srcId="{E6944491-34EE-42D6-B4B3-1BF62C269AFE}" destId="{16357907-0BE2-4D6C-B30A-80B773E0A7E1}" srcOrd="0" destOrd="3" presId="urn:microsoft.com/office/officeart/2005/8/layout/hList1"/>
    <dgm:cxn modelId="{24EA3AA6-5EB9-4867-8AF5-B3051933022B}" type="presOf" srcId="{BB265164-F101-44B8-B948-7483F5170E93}" destId="{16357907-0BE2-4D6C-B30A-80B773E0A7E1}" srcOrd="0" destOrd="4" presId="urn:microsoft.com/office/officeart/2005/8/layout/hList1"/>
    <dgm:cxn modelId="{821479A8-46B3-4808-AC70-D66E27583D27}" type="presOf" srcId="{987A242B-5368-48EE-9AC7-0661098B0BC7}" destId="{AAA0E7AC-8A99-4B48-AEEB-E6497F3054DA}" srcOrd="0" destOrd="2" presId="urn:microsoft.com/office/officeart/2005/8/layout/hList1"/>
    <dgm:cxn modelId="{3C0E99B6-E328-42DC-8E48-101ACDA9C6B8}" type="presOf" srcId="{9E48B829-D95E-4A03-AC0F-1B84247EA7B7}" destId="{F5987CC3-AC08-4DB9-8C65-7D7CC7F6DD98}" srcOrd="0" destOrd="0" presId="urn:microsoft.com/office/officeart/2005/8/layout/hList1"/>
    <dgm:cxn modelId="{5BCA31B9-3876-454B-9F75-C0083E4CCB59}" type="presOf" srcId="{52267495-EA01-45CE-9415-491BBFD95F57}" destId="{16357907-0BE2-4D6C-B30A-80B773E0A7E1}" srcOrd="0" destOrd="2" presId="urn:microsoft.com/office/officeart/2005/8/layout/hList1"/>
    <dgm:cxn modelId="{33F7ACBD-9386-434F-AC13-3082140E8D06}" srcId="{608AE7B7-FF47-461A-904D-9A6E56E03D1C}" destId="{81449354-0EA3-4976-9677-2CC7D2737DA3}" srcOrd="3" destOrd="0" parTransId="{E2A6ABF9-802D-4298-9199-EE9575D9DE8D}" sibTransId="{1C9B7492-E785-4E3A-A6EE-57D9AF693462}"/>
    <dgm:cxn modelId="{28BDE8C4-D612-4F80-9E1F-84B9D96980AE}" type="presOf" srcId="{29BFDE1D-2FF2-4CFD-9F60-54D85E17B4B0}" destId="{6DCB326A-1E6C-4673-A572-B8FEDD05C775}" srcOrd="0" destOrd="3" presId="urn:microsoft.com/office/officeart/2005/8/layout/hList1"/>
    <dgm:cxn modelId="{BA282CD5-EEE3-4177-849B-D4BD7DAB0219}" srcId="{81449354-0EA3-4976-9677-2CC7D2737DA3}" destId="{C8F199C4-B321-4019-8BD7-04BB672F5B53}" srcOrd="0" destOrd="0" parTransId="{632CEEA6-F918-4C30-BF2D-7B85913836CD}" sibTransId="{EF14F481-99A7-4140-88CE-F673C014A4FA}"/>
    <dgm:cxn modelId="{E51E81DD-8D73-4D5C-B699-7711AAB995D5}" srcId="{81449354-0EA3-4976-9677-2CC7D2737DA3}" destId="{BB265164-F101-44B8-B948-7483F5170E93}" srcOrd="4" destOrd="0" parTransId="{923D1762-9074-461D-BD72-644556D40328}" sibTransId="{4CEA28CC-DCA7-4701-86F5-389C602B8552}"/>
    <dgm:cxn modelId="{3BA580E8-4FD0-4109-8603-E656A3690055}" type="presOf" srcId="{E6892DDE-3A7D-4C09-BB29-0254B0AD8369}" destId="{801F7527-B3F9-47C2-97EB-B3BE088C5B48}" srcOrd="0" destOrd="0" presId="urn:microsoft.com/office/officeart/2005/8/layout/hList1"/>
    <dgm:cxn modelId="{2523A3EB-819A-484D-A3D1-0B79EA5CC035}" type="presOf" srcId="{EA89FD9A-EB2C-4A3D-A279-86249D933E45}" destId="{025C460E-6F3B-4587-A136-183C3C47A55F}" srcOrd="0" destOrd="0" presId="urn:microsoft.com/office/officeart/2005/8/layout/hList1"/>
    <dgm:cxn modelId="{4154A7F4-8E2F-4D29-A74C-9D6B8CF37D7E}" srcId="{EA89FD9A-EB2C-4A3D-A279-86249D933E45}" destId="{987A242B-5368-48EE-9AC7-0661098B0BC7}" srcOrd="2" destOrd="0" parTransId="{3CBE8BA3-29BD-4AA3-BFDA-5AFD7B70BDD7}" sibTransId="{A7015487-5AED-4A05-937B-3CD41D8D230A}"/>
    <dgm:cxn modelId="{51B3FFBD-2F5A-419B-A247-E10951BFD453}" type="presParOf" srcId="{3F0D5405-B316-4440-B3BB-4A4DF843E52C}" destId="{6DFF3317-B83F-4DDF-8037-E7D9962909A4}" srcOrd="0" destOrd="0" presId="urn:microsoft.com/office/officeart/2005/8/layout/hList1"/>
    <dgm:cxn modelId="{D1F5EAAD-0BCB-4084-BD13-A853FF31E664}" type="presParOf" srcId="{6DFF3317-B83F-4DDF-8037-E7D9962909A4}" destId="{DF8DB3FF-2503-48AC-9B3D-A66E9061B8F5}" srcOrd="0" destOrd="0" presId="urn:microsoft.com/office/officeart/2005/8/layout/hList1"/>
    <dgm:cxn modelId="{A89B4788-784B-4044-94A8-EDC790E9FB0D}" type="presParOf" srcId="{6DFF3317-B83F-4DDF-8037-E7D9962909A4}" destId="{F5987CC3-AC08-4DB9-8C65-7D7CC7F6DD98}" srcOrd="1" destOrd="0" presId="urn:microsoft.com/office/officeart/2005/8/layout/hList1"/>
    <dgm:cxn modelId="{FDFD1786-2727-4727-BC90-F2D7A3D39066}" type="presParOf" srcId="{3F0D5405-B316-4440-B3BB-4A4DF843E52C}" destId="{64C2DBA9-8645-4975-B86D-874B013CE7CC}" srcOrd="1" destOrd="0" presId="urn:microsoft.com/office/officeart/2005/8/layout/hList1"/>
    <dgm:cxn modelId="{0AFB7A3B-C7A8-48D2-A009-4122412572A1}" type="presParOf" srcId="{3F0D5405-B316-4440-B3BB-4A4DF843E52C}" destId="{489135DF-5773-446F-B3E0-701AC669F77F}" srcOrd="2" destOrd="0" presId="urn:microsoft.com/office/officeart/2005/8/layout/hList1"/>
    <dgm:cxn modelId="{5D0E6A23-E63E-4239-880C-07786F292BD2}" type="presParOf" srcId="{489135DF-5773-446F-B3E0-701AC669F77F}" destId="{025C460E-6F3B-4587-A136-183C3C47A55F}" srcOrd="0" destOrd="0" presId="urn:microsoft.com/office/officeart/2005/8/layout/hList1"/>
    <dgm:cxn modelId="{FE98E6DE-8EDB-46F7-A57F-635B6F809055}" type="presParOf" srcId="{489135DF-5773-446F-B3E0-701AC669F77F}" destId="{AAA0E7AC-8A99-4B48-AEEB-E6497F3054DA}" srcOrd="1" destOrd="0" presId="urn:microsoft.com/office/officeart/2005/8/layout/hList1"/>
    <dgm:cxn modelId="{28CCB261-286F-4007-8D4C-82F94151E790}" type="presParOf" srcId="{3F0D5405-B316-4440-B3BB-4A4DF843E52C}" destId="{BE2FD7AB-8D2A-4232-8E6F-4E895964DF62}" srcOrd="3" destOrd="0" presId="urn:microsoft.com/office/officeart/2005/8/layout/hList1"/>
    <dgm:cxn modelId="{E676F859-DA28-4A19-9FE6-0021D40D6196}" type="presParOf" srcId="{3F0D5405-B316-4440-B3BB-4A4DF843E52C}" destId="{4D5B568C-9CDB-4872-8789-901BB6209576}" srcOrd="4" destOrd="0" presId="urn:microsoft.com/office/officeart/2005/8/layout/hList1"/>
    <dgm:cxn modelId="{B5AC62C3-0C4B-4389-9441-D8E6C8EF1692}" type="presParOf" srcId="{4D5B568C-9CDB-4872-8789-901BB6209576}" destId="{801F7527-B3F9-47C2-97EB-B3BE088C5B48}" srcOrd="0" destOrd="0" presId="urn:microsoft.com/office/officeart/2005/8/layout/hList1"/>
    <dgm:cxn modelId="{4228B7D8-7B05-4185-A24F-58F5E213C7BB}" type="presParOf" srcId="{4D5B568C-9CDB-4872-8789-901BB6209576}" destId="{6DCB326A-1E6C-4673-A572-B8FEDD05C775}" srcOrd="1" destOrd="0" presId="urn:microsoft.com/office/officeart/2005/8/layout/hList1"/>
    <dgm:cxn modelId="{A465ED0C-0ED0-459A-8A25-327D22309D5B}" type="presParOf" srcId="{3F0D5405-B316-4440-B3BB-4A4DF843E52C}" destId="{9D1B4853-8F9E-404F-9283-DF392C905981}" srcOrd="5" destOrd="0" presId="urn:microsoft.com/office/officeart/2005/8/layout/hList1"/>
    <dgm:cxn modelId="{D3EC52B6-FE49-4C74-BEDF-92B9D75C3627}" type="presParOf" srcId="{3F0D5405-B316-4440-B3BB-4A4DF843E52C}" destId="{81CA3284-5086-4CAA-9452-ECE636C5075F}" srcOrd="6" destOrd="0" presId="urn:microsoft.com/office/officeart/2005/8/layout/hList1"/>
    <dgm:cxn modelId="{3C73BCE1-F8A4-4DE4-A43E-B7592C37B11E}" type="presParOf" srcId="{81CA3284-5086-4CAA-9452-ECE636C5075F}" destId="{DDB349BE-29F2-4529-9869-51FC218AA09A}" srcOrd="0" destOrd="0" presId="urn:microsoft.com/office/officeart/2005/8/layout/hList1"/>
    <dgm:cxn modelId="{4399999D-0ECC-4E90-A66B-CF3FDC547C86}" type="presParOf" srcId="{81CA3284-5086-4CAA-9452-ECE636C5075F}" destId="{16357907-0BE2-4D6C-B30A-80B773E0A7E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8AE7B7-FF47-461A-904D-9A6E56E03D1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C3C6604F-7831-4067-9FB3-609D590B6D36}">
      <dgm:prSet phldrT="[Text]" custT="1"/>
      <dgm:spPr>
        <a:solidFill>
          <a:schemeClr val="bg2"/>
        </a:solidFill>
        <a:ln>
          <a:solidFill>
            <a:schemeClr val="bg2"/>
          </a:solidFill>
        </a:ln>
      </dgm:spPr>
      <dgm:t>
        <a:bodyPr/>
        <a:lstStyle/>
        <a:p>
          <a:r>
            <a:rPr lang="en-GB" sz="1800" b="1"/>
            <a:t>“Delivering a Great Programme”</a:t>
          </a:r>
        </a:p>
        <a:p>
          <a:r>
            <a:rPr lang="en-GB" sz="1600" b="0"/>
            <a:t>Section Teams</a:t>
          </a:r>
          <a:endParaRPr lang="en-GB" sz="1100" b="0"/>
        </a:p>
      </dgm:t>
    </dgm:pt>
    <dgm:pt modelId="{78341AA0-34AA-4B3E-AB66-E3458020BBE3}" type="parTrans" cxnId="{E7211F8A-2162-495B-9BBB-9EDE4D00906C}">
      <dgm:prSet/>
      <dgm:spPr/>
      <dgm:t>
        <a:bodyPr/>
        <a:lstStyle/>
        <a:p>
          <a:endParaRPr lang="en-GB" sz="1800"/>
        </a:p>
      </dgm:t>
    </dgm:pt>
    <dgm:pt modelId="{4BB7F06F-0142-4379-BDC8-05A216F4F236}" type="sibTrans" cxnId="{E7211F8A-2162-495B-9BBB-9EDE4D00906C}">
      <dgm:prSet/>
      <dgm:spPr/>
      <dgm:t>
        <a:bodyPr/>
        <a:lstStyle/>
        <a:p>
          <a:endParaRPr lang="en-GB" sz="1800"/>
        </a:p>
      </dgm:t>
    </dgm:pt>
    <dgm:pt modelId="{EA89FD9A-EB2C-4A3D-A279-86249D933E45}">
      <dgm:prSet phldrT="[Text]" custT="1"/>
      <dgm:spPr>
        <a:solidFill>
          <a:schemeClr val="bg2"/>
        </a:solidFill>
        <a:ln>
          <a:solidFill>
            <a:schemeClr val="bg2"/>
          </a:solidFill>
        </a:ln>
      </dgm:spPr>
      <dgm:t>
        <a:bodyPr/>
        <a:lstStyle/>
        <a:p>
          <a:r>
            <a:rPr lang="en-GB" sz="1800" b="1"/>
            <a:t>“Leading Scout Volunteers”</a:t>
          </a:r>
        </a:p>
        <a:p>
          <a:r>
            <a:rPr lang="en-GB" sz="1600" b="0"/>
            <a:t>Team Leaders, Lead Volunteers</a:t>
          </a:r>
        </a:p>
      </dgm:t>
    </dgm:pt>
    <dgm:pt modelId="{5F7885D4-7301-4D5F-BF16-F0736F38CC28}" type="parTrans" cxnId="{4314258D-A261-4A73-A5D9-5961CE173F6E}">
      <dgm:prSet/>
      <dgm:spPr/>
      <dgm:t>
        <a:bodyPr/>
        <a:lstStyle/>
        <a:p>
          <a:endParaRPr lang="en-GB" sz="1800"/>
        </a:p>
      </dgm:t>
    </dgm:pt>
    <dgm:pt modelId="{149E99BA-2934-483E-9CC3-D2109787B738}" type="sibTrans" cxnId="{4314258D-A261-4A73-A5D9-5961CE173F6E}">
      <dgm:prSet/>
      <dgm:spPr/>
      <dgm:t>
        <a:bodyPr/>
        <a:lstStyle/>
        <a:p>
          <a:endParaRPr lang="en-GB" sz="1800"/>
        </a:p>
      </dgm:t>
    </dgm:pt>
    <dgm:pt modelId="{B7F86866-B18B-4CF6-9329-CBF4664B5973}">
      <dgm:prSet phldrT="[Text]" custT="1"/>
      <dgm:spPr>
        <a:solidFill>
          <a:srgbClr val="D4F2EF">
            <a:alpha val="90000"/>
          </a:srgbClr>
        </a:solidFill>
        <a:ln>
          <a:solidFill>
            <a:srgbClr val="D4F2EF">
              <a:alpha val="90000"/>
            </a:srgbClr>
          </a:solidFill>
        </a:ln>
      </dgm:spPr>
      <dgm:t>
        <a:bodyPr/>
        <a:lstStyle/>
        <a:p>
          <a:pPr>
            <a:buNone/>
          </a:pPr>
          <a:endParaRPr lang="en-GB" sz="1600"/>
        </a:p>
      </dgm:t>
    </dgm:pt>
    <dgm:pt modelId="{B4F5EC5A-663A-4787-A1C2-F6C66D04AA75}" type="parTrans" cxnId="{237CAA63-D898-42D2-9026-31CD73BE7B5E}">
      <dgm:prSet/>
      <dgm:spPr/>
      <dgm:t>
        <a:bodyPr/>
        <a:lstStyle/>
        <a:p>
          <a:endParaRPr lang="en-GB" sz="1800"/>
        </a:p>
      </dgm:t>
    </dgm:pt>
    <dgm:pt modelId="{FDDB531A-F4F5-4513-8C48-CBC9C9450081}" type="sibTrans" cxnId="{237CAA63-D898-42D2-9026-31CD73BE7B5E}">
      <dgm:prSet/>
      <dgm:spPr/>
      <dgm:t>
        <a:bodyPr/>
        <a:lstStyle/>
        <a:p>
          <a:endParaRPr lang="en-GB" sz="1800"/>
        </a:p>
      </dgm:t>
    </dgm:pt>
    <dgm:pt modelId="{E6892DDE-3A7D-4C09-BB29-0254B0AD8369}">
      <dgm:prSet phldrT="[Text]" custT="1"/>
      <dgm:spPr>
        <a:solidFill>
          <a:schemeClr val="bg2"/>
        </a:solidFill>
        <a:ln>
          <a:solidFill>
            <a:schemeClr val="bg2"/>
          </a:solidFill>
        </a:ln>
      </dgm:spPr>
      <dgm:t>
        <a:bodyPr/>
        <a:lstStyle/>
        <a:p>
          <a:r>
            <a:rPr lang="en-GB" sz="1800" b="1"/>
            <a:t>“Being a Trustee in Scouts”</a:t>
          </a:r>
        </a:p>
        <a:p>
          <a:r>
            <a:rPr lang="en-GB" sz="1400" b="0"/>
            <a:t>Trustees</a:t>
          </a:r>
        </a:p>
      </dgm:t>
    </dgm:pt>
    <dgm:pt modelId="{5F1DB9C8-5C64-47FE-88A6-B6E6F1B3581A}" type="parTrans" cxnId="{2D92B75B-AA37-490A-AA36-5D1F2D8BAEA5}">
      <dgm:prSet/>
      <dgm:spPr/>
      <dgm:t>
        <a:bodyPr/>
        <a:lstStyle/>
        <a:p>
          <a:endParaRPr lang="en-GB" sz="1800"/>
        </a:p>
      </dgm:t>
    </dgm:pt>
    <dgm:pt modelId="{46778760-F3C8-474E-9EE5-A79524D08608}" type="sibTrans" cxnId="{2D92B75B-AA37-490A-AA36-5D1F2D8BAEA5}">
      <dgm:prSet/>
      <dgm:spPr/>
      <dgm:t>
        <a:bodyPr/>
        <a:lstStyle/>
        <a:p>
          <a:endParaRPr lang="en-GB" sz="1800"/>
        </a:p>
      </dgm:t>
    </dgm:pt>
    <dgm:pt modelId="{A43A5505-545D-4717-8C4C-025217CE2F7F}">
      <dgm:prSet phldrT="[Text]" custT="1"/>
      <dgm:spPr>
        <a:solidFill>
          <a:srgbClr val="D4F2EF">
            <a:alpha val="90000"/>
          </a:srgbClr>
        </a:solidFill>
        <a:ln>
          <a:solidFill>
            <a:srgbClr val="D4F2EF">
              <a:alpha val="90000"/>
            </a:srgbClr>
          </a:solidFill>
        </a:ln>
      </dgm:spPr>
      <dgm:t>
        <a:bodyPr/>
        <a:lstStyle/>
        <a:p>
          <a:pPr>
            <a:buNone/>
          </a:pPr>
          <a:endParaRPr lang="en-GB" sz="1600"/>
        </a:p>
      </dgm:t>
    </dgm:pt>
    <dgm:pt modelId="{35BBAEF5-F282-45DD-886F-45D11EE38A3D}" type="parTrans" cxnId="{DA9CEF32-61C5-42C6-9E7A-91924EA725A6}">
      <dgm:prSet/>
      <dgm:spPr/>
      <dgm:t>
        <a:bodyPr/>
        <a:lstStyle/>
        <a:p>
          <a:endParaRPr lang="en-GB" sz="1800"/>
        </a:p>
      </dgm:t>
    </dgm:pt>
    <dgm:pt modelId="{D74F52F7-C996-4F01-9674-FF967E33C833}" type="sibTrans" cxnId="{DA9CEF32-61C5-42C6-9E7A-91924EA725A6}">
      <dgm:prSet/>
      <dgm:spPr/>
      <dgm:t>
        <a:bodyPr/>
        <a:lstStyle/>
        <a:p>
          <a:endParaRPr lang="en-GB" sz="1800"/>
        </a:p>
      </dgm:t>
    </dgm:pt>
    <dgm:pt modelId="{9E48B829-D95E-4A03-AC0F-1B84247EA7B7}">
      <dgm:prSet phldrT="[Text]" custT="1"/>
      <dgm:spPr>
        <a:solidFill>
          <a:srgbClr val="D4F2EF"/>
        </a:solidFill>
        <a:ln>
          <a:solidFill>
            <a:srgbClr val="D4F2EF">
              <a:alpha val="90000"/>
            </a:srgbClr>
          </a:solidFill>
        </a:ln>
      </dgm:spPr>
      <dgm:t>
        <a:bodyPr/>
        <a:lstStyle/>
        <a:p>
          <a:pPr>
            <a:buNone/>
          </a:pPr>
          <a:endParaRPr lang="en-GB" sz="1600"/>
        </a:p>
      </dgm:t>
    </dgm:pt>
    <dgm:pt modelId="{7CE44E3D-E5A4-4553-887C-2F3A57B26C33}" type="parTrans" cxnId="{B135AB5D-F3B5-4668-8824-18510B076B5E}">
      <dgm:prSet/>
      <dgm:spPr/>
      <dgm:t>
        <a:bodyPr/>
        <a:lstStyle/>
        <a:p>
          <a:endParaRPr lang="en-GB"/>
        </a:p>
      </dgm:t>
    </dgm:pt>
    <dgm:pt modelId="{1491B0E7-7094-4A39-94BB-0BB7CC6852D2}" type="sibTrans" cxnId="{B135AB5D-F3B5-4668-8824-18510B076B5E}">
      <dgm:prSet/>
      <dgm:spPr/>
      <dgm:t>
        <a:bodyPr/>
        <a:lstStyle/>
        <a:p>
          <a:endParaRPr lang="en-GB"/>
        </a:p>
      </dgm:t>
    </dgm:pt>
    <dgm:pt modelId="{CF37F8A2-54E8-49FD-B73A-8E564A3E0B93}">
      <dgm:prSet custT="1"/>
      <dgm:spPr/>
      <dgm:t>
        <a:bodyPr/>
        <a:lstStyle/>
        <a:p>
          <a:r>
            <a:rPr lang="en-GB" sz="1800"/>
            <a:t>How to work with parents/guardians</a:t>
          </a:r>
        </a:p>
      </dgm:t>
    </dgm:pt>
    <dgm:pt modelId="{A75361C1-EB20-485C-AD41-DC4513C49687}" type="parTrans" cxnId="{EA88C4FF-57E9-4D4A-B1A0-59635177417D}">
      <dgm:prSet/>
      <dgm:spPr/>
      <dgm:t>
        <a:bodyPr/>
        <a:lstStyle/>
        <a:p>
          <a:endParaRPr lang="en-GB"/>
        </a:p>
      </dgm:t>
    </dgm:pt>
    <dgm:pt modelId="{8D1D2720-DD94-4BE6-B448-857A2EA0E285}" type="sibTrans" cxnId="{EA88C4FF-57E9-4D4A-B1A0-59635177417D}">
      <dgm:prSet/>
      <dgm:spPr/>
      <dgm:t>
        <a:bodyPr/>
        <a:lstStyle/>
        <a:p>
          <a:endParaRPr lang="en-GB"/>
        </a:p>
      </dgm:t>
    </dgm:pt>
    <dgm:pt modelId="{B6FA07E0-77FD-4A4E-B98B-F6C8AF828C19}">
      <dgm:prSet custT="1"/>
      <dgm:spPr/>
      <dgm:t>
        <a:bodyPr/>
        <a:lstStyle/>
        <a:p>
          <a:r>
            <a:rPr lang="en-GB" sz="1800"/>
            <a:t>How to actively involve young people</a:t>
          </a:r>
        </a:p>
      </dgm:t>
    </dgm:pt>
    <dgm:pt modelId="{746BBF23-0584-498C-81D0-26539BCA084A}" type="parTrans" cxnId="{D46102BF-F701-472D-BBFC-92C92361CFDE}">
      <dgm:prSet/>
      <dgm:spPr/>
      <dgm:t>
        <a:bodyPr/>
        <a:lstStyle/>
        <a:p>
          <a:endParaRPr lang="en-GB"/>
        </a:p>
      </dgm:t>
    </dgm:pt>
    <dgm:pt modelId="{FA13B3E3-7134-495B-82FC-D206B1DDE368}" type="sibTrans" cxnId="{D46102BF-F701-472D-BBFC-92C92361CFDE}">
      <dgm:prSet/>
      <dgm:spPr/>
      <dgm:t>
        <a:bodyPr/>
        <a:lstStyle/>
        <a:p>
          <a:endParaRPr lang="en-GB"/>
        </a:p>
      </dgm:t>
    </dgm:pt>
    <dgm:pt modelId="{A67C9617-14E7-4240-94B3-5BE4755FD540}">
      <dgm:prSet custT="1"/>
      <dgm:spPr/>
      <dgm:t>
        <a:bodyPr/>
        <a:lstStyle/>
        <a:p>
          <a:r>
            <a:rPr lang="en-GB" sz="1800"/>
            <a:t>Running our programme (In practice)</a:t>
          </a:r>
        </a:p>
      </dgm:t>
    </dgm:pt>
    <dgm:pt modelId="{C533DD75-7C09-4BE8-8EC1-C29FA2974FC5}" type="parTrans" cxnId="{CD40E648-611D-48B1-B07E-3ADF4DCEE6C5}">
      <dgm:prSet/>
      <dgm:spPr/>
      <dgm:t>
        <a:bodyPr/>
        <a:lstStyle/>
        <a:p>
          <a:endParaRPr lang="en-GB"/>
        </a:p>
      </dgm:t>
    </dgm:pt>
    <dgm:pt modelId="{5CC19493-8AA2-4C5E-A728-D6CA60D528ED}" type="sibTrans" cxnId="{CD40E648-611D-48B1-B07E-3ADF4DCEE6C5}">
      <dgm:prSet/>
      <dgm:spPr/>
      <dgm:t>
        <a:bodyPr/>
        <a:lstStyle/>
        <a:p>
          <a:endParaRPr lang="en-GB"/>
        </a:p>
      </dgm:t>
    </dgm:pt>
    <dgm:pt modelId="{E8ABACFD-F628-4120-A78E-F14519B7BF51}">
      <dgm:prSet custT="1"/>
      <dgm:spPr/>
      <dgm:t>
        <a:bodyPr/>
        <a:lstStyle/>
        <a:p>
          <a:r>
            <a:rPr lang="en-GB" sz="1800"/>
            <a:t>Teamwork, inclusion and conflict from a management perspective</a:t>
          </a:r>
        </a:p>
      </dgm:t>
    </dgm:pt>
    <dgm:pt modelId="{1120B83D-0ADE-417E-A011-77591FC91AB7}" type="parTrans" cxnId="{CDB7FD2E-AC73-4D5E-AE94-3F713F27ECE6}">
      <dgm:prSet/>
      <dgm:spPr/>
      <dgm:t>
        <a:bodyPr/>
        <a:lstStyle/>
        <a:p>
          <a:endParaRPr lang="en-GB"/>
        </a:p>
      </dgm:t>
    </dgm:pt>
    <dgm:pt modelId="{9BD60BC7-9E44-445B-A75E-2BA1D5B6D6AB}" type="sibTrans" cxnId="{CDB7FD2E-AC73-4D5E-AE94-3F713F27ECE6}">
      <dgm:prSet/>
      <dgm:spPr/>
      <dgm:t>
        <a:bodyPr/>
        <a:lstStyle/>
        <a:p>
          <a:endParaRPr lang="en-GB"/>
        </a:p>
      </dgm:t>
    </dgm:pt>
    <dgm:pt modelId="{40B2748F-5EA2-4D30-AD5F-4232F6D9DA5D}">
      <dgm:prSet custT="1"/>
      <dgm:spPr/>
      <dgm:t>
        <a:bodyPr/>
        <a:lstStyle/>
        <a:p>
          <a:r>
            <a:rPr lang="en-GB" sz="1800"/>
            <a:t>Charity regulator processes</a:t>
          </a:r>
        </a:p>
      </dgm:t>
    </dgm:pt>
    <dgm:pt modelId="{45365546-99E9-4D39-A9BD-977430A74658}" type="parTrans" cxnId="{B506E798-1B9F-4271-80FE-1B0979666DFA}">
      <dgm:prSet/>
      <dgm:spPr/>
      <dgm:t>
        <a:bodyPr/>
        <a:lstStyle/>
        <a:p>
          <a:endParaRPr lang="en-GB"/>
        </a:p>
      </dgm:t>
    </dgm:pt>
    <dgm:pt modelId="{FF9B38B1-841D-4791-B740-77D89DD9A769}" type="sibTrans" cxnId="{B506E798-1B9F-4271-80FE-1B0979666DFA}">
      <dgm:prSet/>
      <dgm:spPr/>
      <dgm:t>
        <a:bodyPr/>
        <a:lstStyle/>
        <a:p>
          <a:endParaRPr lang="en-GB"/>
        </a:p>
      </dgm:t>
    </dgm:pt>
    <dgm:pt modelId="{EED67263-3325-4826-A2C2-79CEDD37AFCC}">
      <dgm:prSet custT="1"/>
      <dgm:spPr/>
      <dgm:t>
        <a:bodyPr/>
        <a:lstStyle/>
        <a:p>
          <a:r>
            <a:rPr lang="en-GB" sz="1800"/>
            <a:t>Suspensions, sanctions and difficult conversations</a:t>
          </a:r>
        </a:p>
      </dgm:t>
    </dgm:pt>
    <dgm:pt modelId="{279C6E94-1A4D-42DC-9293-F481F7D65AD0}" type="parTrans" cxnId="{57458368-8BDA-4FDC-9832-A03C6B4B6A73}">
      <dgm:prSet/>
      <dgm:spPr/>
      <dgm:t>
        <a:bodyPr/>
        <a:lstStyle/>
        <a:p>
          <a:endParaRPr lang="en-GB"/>
        </a:p>
      </dgm:t>
    </dgm:pt>
    <dgm:pt modelId="{BA0746E4-D7EB-4850-8DCC-90EFCF7884EA}" type="sibTrans" cxnId="{57458368-8BDA-4FDC-9832-A03C6B4B6A73}">
      <dgm:prSet/>
      <dgm:spPr/>
      <dgm:t>
        <a:bodyPr/>
        <a:lstStyle/>
        <a:p>
          <a:endParaRPr lang="en-GB"/>
        </a:p>
      </dgm:t>
    </dgm:pt>
    <dgm:pt modelId="{9B946901-466D-4B72-A343-BDBC0C1A5BB8}">
      <dgm:prSet custT="1"/>
      <dgm:spPr/>
      <dgm:t>
        <a:bodyPr/>
        <a:lstStyle/>
        <a:p>
          <a:r>
            <a:rPr lang="en-GB" sz="1800"/>
            <a:t>Insurance, legal responsibilities (Inc. GDPR), equality impact assessments</a:t>
          </a:r>
        </a:p>
      </dgm:t>
    </dgm:pt>
    <dgm:pt modelId="{8FF489B5-4541-4168-8C58-EB3F6DF42DD1}" type="parTrans" cxnId="{9491811C-1B7B-4022-8F1B-867A559DFE1B}">
      <dgm:prSet/>
      <dgm:spPr/>
      <dgm:t>
        <a:bodyPr/>
        <a:lstStyle/>
        <a:p>
          <a:endParaRPr lang="en-GB"/>
        </a:p>
      </dgm:t>
    </dgm:pt>
    <dgm:pt modelId="{6FB46811-7415-4F63-83CD-B820FB08B62C}" type="sibTrans" cxnId="{9491811C-1B7B-4022-8F1B-867A559DFE1B}">
      <dgm:prSet/>
      <dgm:spPr/>
      <dgm:t>
        <a:bodyPr/>
        <a:lstStyle/>
        <a:p>
          <a:endParaRPr lang="en-GB"/>
        </a:p>
      </dgm:t>
    </dgm:pt>
    <dgm:pt modelId="{B61DDA0D-E353-40F3-A30E-05F71CC424C8}">
      <dgm:prSet phldr="0" custT="1"/>
      <dgm:spPr/>
      <dgm:t>
        <a:bodyPr/>
        <a:lstStyle/>
        <a:p>
          <a:pPr rtl="0"/>
          <a:r>
            <a:rPr lang="en-GB" sz="1800">
              <a:latin typeface="Nunito Sans"/>
            </a:rPr>
            <a:t>Trustee Responsibilities</a:t>
          </a:r>
          <a:endParaRPr lang="en-GB" sz="1800"/>
        </a:p>
      </dgm:t>
    </dgm:pt>
    <dgm:pt modelId="{74A68B08-2337-4F99-9E06-F668B69FCC2D}" type="parTrans" cxnId="{6CB378C9-AD55-42B5-8173-8A109BB39640}">
      <dgm:prSet/>
      <dgm:spPr/>
      <dgm:t>
        <a:bodyPr/>
        <a:lstStyle/>
        <a:p>
          <a:endParaRPr lang="en-GB"/>
        </a:p>
      </dgm:t>
    </dgm:pt>
    <dgm:pt modelId="{E0EBB855-56F4-49D0-971F-D53A4EEC43D8}" type="sibTrans" cxnId="{6CB378C9-AD55-42B5-8173-8A109BB39640}">
      <dgm:prSet/>
      <dgm:spPr/>
      <dgm:t>
        <a:bodyPr/>
        <a:lstStyle/>
        <a:p>
          <a:endParaRPr lang="en-GB"/>
        </a:p>
      </dgm:t>
    </dgm:pt>
    <dgm:pt modelId="{7D26BECB-9F29-41E9-B458-81B27162A8E8}">
      <dgm:prSet custT="1"/>
      <dgm:spPr/>
      <dgm:t>
        <a:bodyPr/>
        <a:lstStyle/>
        <a:p>
          <a:endParaRPr lang="en-GB" sz="1800"/>
        </a:p>
      </dgm:t>
    </dgm:pt>
    <dgm:pt modelId="{0449DCA7-CC34-4E6E-AD96-DBF0BD93459F}" type="parTrans" cxnId="{0D3A2A4E-05E9-4890-A3CA-C7DFF1233DA4}">
      <dgm:prSet/>
      <dgm:spPr/>
      <dgm:t>
        <a:bodyPr/>
        <a:lstStyle/>
        <a:p>
          <a:endParaRPr lang="en-GB"/>
        </a:p>
      </dgm:t>
    </dgm:pt>
    <dgm:pt modelId="{B0E76980-98B5-4356-9225-6C12D0C3D2DD}" type="sibTrans" cxnId="{0D3A2A4E-05E9-4890-A3CA-C7DFF1233DA4}">
      <dgm:prSet/>
      <dgm:spPr/>
      <dgm:t>
        <a:bodyPr/>
        <a:lstStyle/>
        <a:p>
          <a:endParaRPr lang="en-GB"/>
        </a:p>
      </dgm:t>
    </dgm:pt>
    <dgm:pt modelId="{3F0D5405-B316-4440-B3BB-4A4DF843E52C}" type="pres">
      <dgm:prSet presAssocID="{608AE7B7-FF47-461A-904D-9A6E56E03D1C}" presName="Name0" presStyleCnt="0">
        <dgm:presLayoutVars>
          <dgm:dir/>
          <dgm:animLvl val="lvl"/>
          <dgm:resizeHandles val="exact"/>
        </dgm:presLayoutVars>
      </dgm:prSet>
      <dgm:spPr/>
    </dgm:pt>
    <dgm:pt modelId="{6DFF3317-B83F-4DDF-8037-E7D9962909A4}" type="pres">
      <dgm:prSet presAssocID="{C3C6604F-7831-4067-9FB3-609D590B6D36}" presName="composite" presStyleCnt="0"/>
      <dgm:spPr/>
    </dgm:pt>
    <dgm:pt modelId="{DF8DB3FF-2503-48AC-9B3D-A66E9061B8F5}" type="pres">
      <dgm:prSet presAssocID="{C3C6604F-7831-4067-9FB3-609D590B6D36}" presName="parTx" presStyleLbl="alignNode1" presStyleIdx="0" presStyleCnt="3">
        <dgm:presLayoutVars>
          <dgm:chMax val="0"/>
          <dgm:chPref val="0"/>
          <dgm:bulletEnabled val="1"/>
        </dgm:presLayoutVars>
      </dgm:prSet>
      <dgm:spPr/>
    </dgm:pt>
    <dgm:pt modelId="{F5987CC3-AC08-4DB9-8C65-7D7CC7F6DD98}" type="pres">
      <dgm:prSet presAssocID="{C3C6604F-7831-4067-9FB3-609D590B6D36}" presName="desTx" presStyleLbl="alignAccFollowNode1" presStyleIdx="0" presStyleCnt="3">
        <dgm:presLayoutVars>
          <dgm:bulletEnabled val="1"/>
        </dgm:presLayoutVars>
      </dgm:prSet>
      <dgm:spPr/>
    </dgm:pt>
    <dgm:pt modelId="{64C2DBA9-8645-4975-B86D-874B013CE7CC}" type="pres">
      <dgm:prSet presAssocID="{4BB7F06F-0142-4379-BDC8-05A216F4F236}" presName="space" presStyleCnt="0"/>
      <dgm:spPr/>
    </dgm:pt>
    <dgm:pt modelId="{489135DF-5773-446F-B3E0-701AC669F77F}" type="pres">
      <dgm:prSet presAssocID="{EA89FD9A-EB2C-4A3D-A279-86249D933E45}" presName="composite" presStyleCnt="0"/>
      <dgm:spPr/>
    </dgm:pt>
    <dgm:pt modelId="{025C460E-6F3B-4587-A136-183C3C47A55F}" type="pres">
      <dgm:prSet presAssocID="{EA89FD9A-EB2C-4A3D-A279-86249D933E45}" presName="parTx" presStyleLbl="alignNode1" presStyleIdx="1" presStyleCnt="3" custScaleY="102315">
        <dgm:presLayoutVars>
          <dgm:chMax val="0"/>
          <dgm:chPref val="0"/>
          <dgm:bulletEnabled val="1"/>
        </dgm:presLayoutVars>
      </dgm:prSet>
      <dgm:spPr/>
    </dgm:pt>
    <dgm:pt modelId="{AAA0E7AC-8A99-4B48-AEEB-E6497F3054DA}" type="pres">
      <dgm:prSet presAssocID="{EA89FD9A-EB2C-4A3D-A279-86249D933E45}" presName="desTx" presStyleLbl="alignAccFollowNode1" presStyleIdx="1" presStyleCnt="3">
        <dgm:presLayoutVars>
          <dgm:bulletEnabled val="1"/>
        </dgm:presLayoutVars>
      </dgm:prSet>
      <dgm:spPr/>
    </dgm:pt>
    <dgm:pt modelId="{BE2FD7AB-8D2A-4232-8E6F-4E895964DF62}" type="pres">
      <dgm:prSet presAssocID="{149E99BA-2934-483E-9CC3-D2109787B738}" presName="space" presStyleCnt="0"/>
      <dgm:spPr/>
    </dgm:pt>
    <dgm:pt modelId="{4D5B568C-9CDB-4872-8789-901BB6209576}" type="pres">
      <dgm:prSet presAssocID="{E6892DDE-3A7D-4C09-BB29-0254B0AD8369}" presName="composite" presStyleCnt="0"/>
      <dgm:spPr/>
    </dgm:pt>
    <dgm:pt modelId="{801F7527-B3F9-47C2-97EB-B3BE088C5B48}" type="pres">
      <dgm:prSet presAssocID="{E6892DDE-3A7D-4C09-BB29-0254B0AD8369}" presName="parTx" presStyleLbl="alignNode1" presStyleIdx="2" presStyleCnt="3">
        <dgm:presLayoutVars>
          <dgm:chMax val="0"/>
          <dgm:chPref val="0"/>
          <dgm:bulletEnabled val="1"/>
        </dgm:presLayoutVars>
      </dgm:prSet>
      <dgm:spPr/>
    </dgm:pt>
    <dgm:pt modelId="{6DCB326A-1E6C-4673-A572-B8FEDD05C775}" type="pres">
      <dgm:prSet presAssocID="{E6892DDE-3A7D-4C09-BB29-0254B0AD8369}" presName="desTx" presStyleLbl="alignAccFollowNode1" presStyleIdx="2" presStyleCnt="3">
        <dgm:presLayoutVars>
          <dgm:bulletEnabled val="1"/>
        </dgm:presLayoutVars>
      </dgm:prSet>
      <dgm:spPr/>
    </dgm:pt>
  </dgm:ptLst>
  <dgm:cxnLst>
    <dgm:cxn modelId="{F7391004-B4C4-4B8B-8F25-C35A48C7184B}" type="presOf" srcId="{CF37F8A2-54E8-49FD-B73A-8E564A3E0B93}" destId="{F5987CC3-AC08-4DB9-8C65-7D7CC7F6DD98}" srcOrd="0" destOrd="1" presId="urn:microsoft.com/office/officeart/2005/8/layout/hList1"/>
    <dgm:cxn modelId="{9F970D06-F55A-42AD-B7D9-C3691E9CA25D}" type="presOf" srcId="{7D26BECB-9F29-41E9-B458-81B27162A8E8}" destId="{6DCB326A-1E6C-4673-A572-B8FEDD05C775}" srcOrd="0" destOrd="4" presId="urn:microsoft.com/office/officeart/2005/8/layout/hList1"/>
    <dgm:cxn modelId="{9491811C-1B7B-4022-8F1B-867A559DFE1B}" srcId="{E6892DDE-3A7D-4C09-BB29-0254B0AD8369}" destId="{9B946901-466D-4B72-A343-BDBC0C1A5BB8}" srcOrd="2" destOrd="0" parTransId="{8FF489B5-4541-4168-8C58-EB3F6DF42DD1}" sibTransId="{6FB46811-7415-4F63-83CD-B820FB08B62C}"/>
    <dgm:cxn modelId="{2ABC371D-B02C-4C77-A789-BF119663CCE9}" type="presOf" srcId="{9E48B829-D95E-4A03-AC0F-1B84247EA7B7}" destId="{F5987CC3-AC08-4DB9-8C65-7D7CC7F6DD98}" srcOrd="0" destOrd="0" presId="urn:microsoft.com/office/officeart/2005/8/layout/hList1"/>
    <dgm:cxn modelId="{47096821-E57A-442A-A319-987A39432377}" type="presOf" srcId="{EED67263-3325-4826-A2C2-79CEDD37AFCC}" destId="{AAA0E7AC-8A99-4B48-AEEB-E6497F3054DA}" srcOrd="0" destOrd="2" presId="urn:microsoft.com/office/officeart/2005/8/layout/hList1"/>
    <dgm:cxn modelId="{7A7E5823-5975-43EA-BA65-ECABC913465C}" type="presOf" srcId="{40B2748F-5EA2-4D30-AD5F-4232F6D9DA5D}" destId="{6DCB326A-1E6C-4673-A572-B8FEDD05C775}" srcOrd="0" destOrd="1" presId="urn:microsoft.com/office/officeart/2005/8/layout/hList1"/>
    <dgm:cxn modelId="{9411F025-AF64-46EF-B880-0CF86DFF8253}" type="presOf" srcId="{B61DDA0D-E353-40F3-A30E-05F71CC424C8}" destId="{6DCB326A-1E6C-4673-A572-B8FEDD05C775}" srcOrd="0" destOrd="3" presId="urn:microsoft.com/office/officeart/2005/8/layout/hList1"/>
    <dgm:cxn modelId="{CDB7FD2E-AC73-4D5E-AE94-3F713F27ECE6}" srcId="{EA89FD9A-EB2C-4A3D-A279-86249D933E45}" destId="{E8ABACFD-F628-4120-A78E-F14519B7BF51}" srcOrd="1" destOrd="0" parTransId="{1120B83D-0ADE-417E-A011-77591FC91AB7}" sibTransId="{9BD60BC7-9E44-445B-A75E-2BA1D5B6D6AB}"/>
    <dgm:cxn modelId="{E8FD3230-4CAA-4952-B10E-D9A4486BB9F5}" type="presOf" srcId="{A43A5505-545D-4717-8C4C-025217CE2F7F}" destId="{6DCB326A-1E6C-4673-A572-B8FEDD05C775}" srcOrd="0" destOrd="0" presId="urn:microsoft.com/office/officeart/2005/8/layout/hList1"/>
    <dgm:cxn modelId="{DA9CEF32-61C5-42C6-9E7A-91924EA725A6}" srcId="{E6892DDE-3A7D-4C09-BB29-0254B0AD8369}" destId="{A43A5505-545D-4717-8C4C-025217CE2F7F}" srcOrd="0" destOrd="0" parTransId="{35BBAEF5-F282-45DD-886F-45D11EE38A3D}" sibTransId="{D74F52F7-C996-4F01-9674-FF967E33C833}"/>
    <dgm:cxn modelId="{77528239-E470-4F31-BDE5-793F3EE8B525}" type="presOf" srcId="{608AE7B7-FF47-461A-904D-9A6E56E03D1C}" destId="{3F0D5405-B316-4440-B3BB-4A4DF843E52C}" srcOrd="0" destOrd="0" presId="urn:microsoft.com/office/officeart/2005/8/layout/hList1"/>
    <dgm:cxn modelId="{2D92B75B-AA37-490A-AA36-5D1F2D8BAEA5}" srcId="{608AE7B7-FF47-461A-904D-9A6E56E03D1C}" destId="{E6892DDE-3A7D-4C09-BB29-0254B0AD8369}" srcOrd="2" destOrd="0" parTransId="{5F1DB9C8-5C64-47FE-88A6-B6E6F1B3581A}" sibTransId="{46778760-F3C8-474E-9EE5-A79524D08608}"/>
    <dgm:cxn modelId="{B135AB5D-F3B5-4668-8824-18510B076B5E}" srcId="{C3C6604F-7831-4067-9FB3-609D590B6D36}" destId="{9E48B829-D95E-4A03-AC0F-1B84247EA7B7}" srcOrd="0" destOrd="0" parTransId="{7CE44E3D-E5A4-4553-887C-2F3A57B26C33}" sibTransId="{1491B0E7-7094-4A39-94BB-0BB7CC6852D2}"/>
    <dgm:cxn modelId="{443A9D41-7209-49ED-AD69-0C2592DF5EC0}" type="presOf" srcId="{E8ABACFD-F628-4120-A78E-F14519B7BF51}" destId="{AAA0E7AC-8A99-4B48-AEEB-E6497F3054DA}" srcOrd="0" destOrd="1" presId="urn:microsoft.com/office/officeart/2005/8/layout/hList1"/>
    <dgm:cxn modelId="{237CAA63-D898-42D2-9026-31CD73BE7B5E}" srcId="{EA89FD9A-EB2C-4A3D-A279-86249D933E45}" destId="{B7F86866-B18B-4CF6-9329-CBF4664B5973}" srcOrd="0" destOrd="0" parTransId="{B4F5EC5A-663A-4787-A1C2-F6C66D04AA75}" sibTransId="{FDDB531A-F4F5-4513-8C48-CBC9C9450081}"/>
    <dgm:cxn modelId="{57458368-8BDA-4FDC-9832-A03C6B4B6A73}" srcId="{EA89FD9A-EB2C-4A3D-A279-86249D933E45}" destId="{EED67263-3325-4826-A2C2-79CEDD37AFCC}" srcOrd="2" destOrd="0" parTransId="{279C6E94-1A4D-42DC-9293-F481F7D65AD0}" sibTransId="{BA0746E4-D7EB-4850-8DCC-90EFCF7884EA}"/>
    <dgm:cxn modelId="{CD40E648-611D-48B1-B07E-3ADF4DCEE6C5}" srcId="{C3C6604F-7831-4067-9FB3-609D590B6D36}" destId="{A67C9617-14E7-4240-94B3-5BE4755FD540}" srcOrd="3" destOrd="0" parTransId="{C533DD75-7C09-4BE8-8EC1-C29FA2974FC5}" sibTransId="{5CC19493-8AA2-4C5E-A728-D6CA60D528ED}"/>
    <dgm:cxn modelId="{0D3A2A4E-05E9-4890-A3CA-C7DFF1233DA4}" srcId="{E6892DDE-3A7D-4C09-BB29-0254B0AD8369}" destId="{7D26BECB-9F29-41E9-B458-81B27162A8E8}" srcOrd="4" destOrd="0" parTransId="{0449DCA7-CC34-4E6E-AD96-DBF0BD93459F}" sibTransId="{B0E76980-98B5-4356-9225-6C12D0C3D2DD}"/>
    <dgm:cxn modelId="{8946C953-5E18-46B4-8609-7EFF25D60565}" type="presOf" srcId="{B6FA07E0-77FD-4A4E-B98B-F6C8AF828C19}" destId="{F5987CC3-AC08-4DB9-8C65-7D7CC7F6DD98}" srcOrd="0" destOrd="2" presId="urn:microsoft.com/office/officeart/2005/8/layout/hList1"/>
    <dgm:cxn modelId="{0430BE7F-1201-432C-BF10-2C9811750FB3}" type="presOf" srcId="{E6892DDE-3A7D-4C09-BB29-0254B0AD8369}" destId="{801F7527-B3F9-47C2-97EB-B3BE088C5B48}" srcOrd="0" destOrd="0" presId="urn:microsoft.com/office/officeart/2005/8/layout/hList1"/>
    <dgm:cxn modelId="{9231EE86-BA91-47D9-831D-7A1765CD50B7}" type="presOf" srcId="{EA89FD9A-EB2C-4A3D-A279-86249D933E45}" destId="{025C460E-6F3B-4587-A136-183C3C47A55F}" srcOrd="0" destOrd="0" presId="urn:microsoft.com/office/officeart/2005/8/layout/hList1"/>
    <dgm:cxn modelId="{E7211F8A-2162-495B-9BBB-9EDE4D00906C}" srcId="{608AE7B7-FF47-461A-904D-9A6E56E03D1C}" destId="{C3C6604F-7831-4067-9FB3-609D590B6D36}" srcOrd="0" destOrd="0" parTransId="{78341AA0-34AA-4B3E-AB66-E3458020BBE3}" sibTransId="{4BB7F06F-0142-4379-BDC8-05A216F4F236}"/>
    <dgm:cxn modelId="{4314258D-A261-4A73-A5D9-5961CE173F6E}" srcId="{608AE7B7-FF47-461A-904D-9A6E56E03D1C}" destId="{EA89FD9A-EB2C-4A3D-A279-86249D933E45}" srcOrd="1" destOrd="0" parTransId="{5F7885D4-7301-4D5F-BF16-F0736F38CC28}" sibTransId="{149E99BA-2934-483E-9CC3-D2109787B738}"/>
    <dgm:cxn modelId="{0A607591-0774-404C-9527-864613E63577}" type="presOf" srcId="{9B946901-466D-4B72-A343-BDBC0C1A5BB8}" destId="{6DCB326A-1E6C-4673-A572-B8FEDD05C775}" srcOrd="0" destOrd="2" presId="urn:microsoft.com/office/officeart/2005/8/layout/hList1"/>
    <dgm:cxn modelId="{B506E798-1B9F-4271-80FE-1B0979666DFA}" srcId="{E6892DDE-3A7D-4C09-BB29-0254B0AD8369}" destId="{40B2748F-5EA2-4D30-AD5F-4232F6D9DA5D}" srcOrd="1" destOrd="0" parTransId="{45365546-99E9-4D39-A9BD-977430A74658}" sibTransId="{FF9B38B1-841D-4791-B740-77D89DD9A769}"/>
    <dgm:cxn modelId="{247628A6-267D-4EEE-9FBC-3B4859D71001}" type="presOf" srcId="{A67C9617-14E7-4240-94B3-5BE4755FD540}" destId="{F5987CC3-AC08-4DB9-8C65-7D7CC7F6DD98}" srcOrd="0" destOrd="3" presId="urn:microsoft.com/office/officeart/2005/8/layout/hList1"/>
    <dgm:cxn modelId="{7ED2EFB3-2EE3-4806-A387-4F89C9BB7715}" type="presOf" srcId="{B7F86866-B18B-4CF6-9329-CBF4664B5973}" destId="{AAA0E7AC-8A99-4B48-AEEB-E6497F3054DA}" srcOrd="0" destOrd="0" presId="urn:microsoft.com/office/officeart/2005/8/layout/hList1"/>
    <dgm:cxn modelId="{D46102BF-F701-472D-BBFC-92C92361CFDE}" srcId="{C3C6604F-7831-4067-9FB3-609D590B6D36}" destId="{B6FA07E0-77FD-4A4E-B98B-F6C8AF828C19}" srcOrd="2" destOrd="0" parTransId="{746BBF23-0584-498C-81D0-26539BCA084A}" sibTransId="{FA13B3E3-7134-495B-82FC-D206B1DDE368}"/>
    <dgm:cxn modelId="{6CB378C9-AD55-42B5-8173-8A109BB39640}" srcId="{E6892DDE-3A7D-4C09-BB29-0254B0AD8369}" destId="{B61DDA0D-E353-40F3-A30E-05F71CC424C8}" srcOrd="3" destOrd="0" parTransId="{74A68B08-2337-4F99-9E06-F668B69FCC2D}" sibTransId="{E0EBB855-56F4-49D0-971F-D53A4EEC43D8}"/>
    <dgm:cxn modelId="{76DB99EC-1641-4516-B38B-C7E34B2AC77C}" type="presOf" srcId="{C3C6604F-7831-4067-9FB3-609D590B6D36}" destId="{DF8DB3FF-2503-48AC-9B3D-A66E9061B8F5}" srcOrd="0" destOrd="0" presId="urn:microsoft.com/office/officeart/2005/8/layout/hList1"/>
    <dgm:cxn modelId="{EA88C4FF-57E9-4D4A-B1A0-59635177417D}" srcId="{C3C6604F-7831-4067-9FB3-609D590B6D36}" destId="{CF37F8A2-54E8-49FD-B73A-8E564A3E0B93}" srcOrd="1" destOrd="0" parTransId="{A75361C1-EB20-485C-AD41-DC4513C49687}" sibTransId="{8D1D2720-DD94-4BE6-B448-857A2EA0E285}"/>
    <dgm:cxn modelId="{D95CE8A8-7F9F-4FCA-A195-E9F3D51DF846}" type="presParOf" srcId="{3F0D5405-B316-4440-B3BB-4A4DF843E52C}" destId="{6DFF3317-B83F-4DDF-8037-E7D9962909A4}" srcOrd="0" destOrd="0" presId="urn:microsoft.com/office/officeart/2005/8/layout/hList1"/>
    <dgm:cxn modelId="{45DF45D9-42DF-4311-814A-841B719F949D}" type="presParOf" srcId="{6DFF3317-B83F-4DDF-8037-E7D9962909A4}" destId="{DF8DB3FF-2503-48AC-9B3D-A66E9061B8F5}" srcOrd="0" destOrd="0" presId="urn:microsoft.com/office/officeart/2005/8/layout/hList1"/>
    <dgm:cxn modelId="{5E779C93-6912-4120-8ACA-E78B5C791D8D}" type="presParOf" srcId="{6DFF3317-B83F-4DDF-8037-E7D9962909A4}" destId="{F5987CC3-AC08-4DB9-8C65-7D7CC7F6DD98}" srcOrd="1" destOrd="0" presId="urn:microsoft.com/office/officeart/2005/8/layout/hList1"/>
    <dgm:cxn modelId="{401FF551-8C53-4E21-8E75-AD5BCC0A56FE}" type="presParOf" srcId="{3F0D5405-B316-4440-B3BB-4A4DF843E52C}" destId="{64C2DBA9-8645-4975-B86D-874B013CE7CC}" srcOrd="1" destOrd="0" presId="urn:microsoft.com/office/officeart/2005/8/layout/hList1"/>
    <dgm:cxn modelId="{1FA3271A-99AB-4F99-892B-EE5049DE4F79}" type="presParOf" srcId="{3F0D5405-B316-4440-B3BB-4A4DF843E52C}" destId="{489135DF-5773-446F-B3E0-701AC669F77F}" srcOrd="2" destOrd="0" presId="urn:microsoft.com/office/officeart/2005/8/layout/hList1"/>
    <dgm:cxn modelId="{44B481DD-3D99-48AF-BAE7-102C34B45EEA}" type="presParOf" srcId="{489135DF-5773-446F-B3E0-701AC669F77F}" destId="{025C460E-6F3B-4587-A136-183C3C47A55F}" srcOrd="0" destOrd="0" presId="urn:microsoft.com/office/officeart/2005/8/layout/hList1"/>
    <dgm:cxn modelId="{CD47EE1B-E3AD-4BA9-A019-0371120D9F32}" type="presParOf" srcId="{489135DF-5773-446F-B3E0-701AC669F77F}" destId="{AAA0E7AC-8A99-4B48-AEEB-E6497F3054DA}" srcOrd="1" destOrd="0" presId="urn:microsoft.com/office/officeart/2005/8/layout/hList1"/>
    <dgm:cxn modelId="{9E2AD5C0-272C-44BD-BD2B-5568E60E4AF0}" type="presParOf" srcId="{3F0D5405-B316-4440-B3BB-4A4DF843E52C}" destId="{BE2FD7AB-8D2A-4232-8E6F-4E895964DF62}" srcOrd="3" destOrd="0" presId="urn:microsoft.com/office/officeart/2005/8/layout/hList1"/>
    <dgm:cxn modelId="{2D5C786A-ADBA-43AB-A895-82FB1FEC8360}" type="presParOf" srcId="{3F0D5405-B316-4440-B3BB-4A4DF843E52C}" destId="{4D5B568C-9CDB-4872-8789-901BB6209576}" srcOrd="4" destOrd="0" presId="urn:microsoft.com/office/officeart/2005/8/layout/hList1"/>
    <dgm:cxn modelId="{792CEC4B-677B-462F-B1F3-1BA8FD0984A6}" type="presParOf" srcId="{4D5B568C-9CDB-4872-8789-901BB6209576}" destId="{801F7527-B3F9-47C2-97EB-B3BE088C5B48}" srcOrd="0" destOrd="0" presId="urn:microsoft.com/office/officeart/2005/8/layout/hList1"/>
    <dgm:cxn modelId="{7D330285-B7E4-4A39-9CEA-3773BA259C29}" type="presParOf" srcId="{4D5B568C-9CDB-4872-8789-901BB6209576}" destId="{6DCB326A-1E6C-4673-A572-B8FEDD05C77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8DB3FF-2503-48AC-9B3D-A66E9061B8F5}">
      <dsp:nvSpPr>
        <dsp:cNvPr id="0" name=""/>
        <dsp:cNvSpPr/>
      </dsp:nvSpPr>
      <dsp:spPr>
        <a:xfrm>
          <a:off x="4150" y="363939"/>
          <a:ext cx="2495896" cy="998358"/>
        </a:xfrm>
        <a:prstGeom prst="rect">
          <a:avLst/>
        </a:prstGeom>
        <a:solidFill>
          <a:schemeClr val="bg2"/>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Data Protection in Scouts</a:t>
          </a:r>
        </a:p>
      </dsp:txBody>
      <dsp:txXfrm>
        <a:off x="4150" y="363939"/>
        <a:ext cx="2495896" cy="998358"/>
      </dsp:txXfrm>
    </dsp:sp>
    <dsp:sp modelId="{F5987CC3-AC08-4DB9-8C65-7D7CC7F6DD98}">
      <dsp:nvSpPr>
        <dsp:cNvPr id="0" name=""/>
        <dsp:cNvSpPr/>
      </dsp:nvSpPr>
      <dsp:spPr>
        <a:xfrm>
          <a:off x="4150" y="1362298"/>
          <a:ext cx="2495896" cy="2854800"/>
        </a:xfrm>
        <a:prstGeom prst="rect">
          <a:avLst/>
        </a:prstGeom>
        <a:solidFill>
          <a:srgbClr val="D4F2EF"/>
        </a:solidFill>
        <a:ln w="25400" cap="flat" cmpd="sng" algn="ctr">
          <a:solidFill>
            <a:srgbClr val="D4F2E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Gathering data</a:t>
          </a:r>
        </a:p>
        <a:p>
          <a:pPr marL="171450" lvl="1" indent="-171450" algn="l" defTabSz="800100">
            <a:lnSpc>
              <a:spcPct val="90000"/>
            </a:lnSpc>
            <a:spcBef>
              <a:spcPct val="0"/>
            </a:spcBef>
            <a:spcAft>
              <a:spcPct val="15000"/>
            </a:spcAft>
            <a:buChar char="•"/>
          </a:pPr>
          <a:r>
            <a:rPr lang="en-GB" sz="1800" kern="1200"/>
            <a:t>Storing &amp; sharing data</a:t>
          </a:r>
        </a:p>
        <a:p>
          <a:pPr marL="171450" lvl="1" indent="-171450" algn="l" defTabSz="800100">
            <a:lnSpc>
              <a:spcPct val="90000"/>
            </a:lnSpc>
            <a:spcBef>
              <a:spcPct val="0"/>
            </a:spcBef>
            <a:spcAft>
              <a:spcPct val="15000"/>
            </a:spcAft>
            <a:buChar char="•"/>
          </a:pPr>
          <a:r>
            <a:rPr lang="en-GB" sz="1800" kern="1200"/>
            <a:t>Data breaches &amp; deleting data</a:t>
          </a:r>
        </a:p>
      </dsp:txBody>
      <dsp:txXfrm>
        <a:off x="4150" y="1362298"/>
        <a:ext cx="2495896" cy="2854800"/>
      </dsp:txXfrm>
    </dsp:sp>
    <dsp:sp modelId="{025C460E-6F3B-4587-A136-183C3C47A55F}">
      <dsp:nvSpPr>
        <dsp:cNvPr id="0" name=""/>
        <dsp:cNvSpPr/>
      </dsp:nvSpPr>
      <dsp:spPr>
        <a:xfrm>
          <a:off x="2849473" y="363939"/>
          <a:ext cx="2495896" cy="998358"/>
        </a:xfrm>
        <a:prstGeom prst="rect">
          <a:avLst/>
        </a:prstGeom>
        <a:solidFill>
          <a:schemeClr val="bg2"/>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What we do &amp; How we do it</a:t>
          </a:r>
        </a:p>
      </dsp:txBody>
      <dsp:txXfrm>
        <a:off x="2849473" y="363939"/>
        <a:ext cx="2495896" cy="998358"/>
      </dsp:txXfrm>
    </dsp:sp>
    <dsp:sp modelId="{AAA0E7AC-8A99-4B48-AEEB-E6497F3054DA}">
      <dsp:nvSpPr>
        <dsp:cNvPr id="0" name=""/>
        <dsp:cNvSpPr/>
      </dsp:nvSpPr>
      <dsp:spPr>
        <a:xfrm>
          <a:off x="2849473" y="1362298"/>
          <a:ext cx="2495896" cy="2854800"/>
        </a:xfrm>
        <a:prstGeom prst="rect">
          <a:avLst/>
        </a:prstGeom>
        <a:solidFill>
          <a:srgbClr val="D4F2EF">
            <a:alpha val="90000"/>
          </a:srgbClr>
        </a:solidFill>
        <a:ln w="25400" cap="flat" cmpd="sng" algn="ctr">
          <a:solidFill>
            <a:srgbClr val="D4F2E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Purpose and values</a:t>
          </a:r>
        </a:p>
        <a:p>
          <a:pPr marL="171450" lvl="1" indent="-171450" algn="l" defTabSz="800100">
            <a:lnSpc>
              <a:spcPct val="90000"/>
            </a:lnSpc>
            <a:spcBef>
              <a:spcPct val="0"/>
            </a:spcBef>
            <a:spcAft>
              <a:spcPct val="15000"/>
            </a:spcAft>
            <a:buChar char="•"/>
          </a:pPr>
          <a:r>
            <a:rPr lang="en-GB" sz="1800" kern="1200"/>
            <a:t>Working with others</a:t>
          </a:r>
        </a:p>
        <a:p>
          <a:pPr marL="171450" lvl="1" indent="-171450" algn="l" defTabSz="800100">
            <a:lnSpc>
              <a:spcPct val="90000"/>
            </a:lnSpc>
            <a:spcBef>
              <a:spcPct val="0"/>
            </a:spcBef>
            <a:spcAft>
              <a:spcPct val="15000"/>
            </a:spcAft>
            <a:buChar char="•"/>
          </a:pPr>
          <a:r>
            <a:rPr lang="en-GB" sz="1800" kern="1200"/>
            <a:t>Running our programme (The basics)</a:t>
          </a:r>
        </a:p>
      </dsp:txBody>
      <dsp:txXfrm>
        <a:off x="2849473" y="1362298"/>
        <a:ext cx="2495896" cy="2854800"/>
      </dsp:txXfrm>
    </dsp:sp>
    <dsp:sp modelId="{801F7527-B3F9-47C2-97EB-B3BE088C5B48}">
      <dsp:nvSpPr>
        <dsp:cNvPr id="0" name=""/>
        <dsp:cNvSpPr/>
      </dsp:nvSpPr>
      <dsp:spPr>
        <a:xfrm>
          <a:off x="5694795" y="363939"/>
          <a:ext cx="2495896" cy="998358"/>
        </a:xfrm>
        <a:prstGeom prst="rect">
          <a:avLst/>
        </a:prstGeom>
        <a:solidFill>
          <a:schemeClr val="bg2"/>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Creating Inclusion</a:t>
          </a:r>
        </a:p>
      </dsp:txBody>
      <dsp:txXfrm>
        <a:off x="5694795" y="363939"/>
        <a:ext cx="2495896" cy="998358"/>
      </dsp:txXfrm>
    </dsp:sp>
    <dsp:sp modelId="{6DCB326A-1E6C-4673-A572-B8FEDD05C775}">
      <dsp:nvSpPr>
        <dsp:cNvPr id="0" name=""/>
        <dsp:cNvSpPr/>
      </dsp:nvSpPr>
      <dsp:spPr>
        <a:xfrm>
          <a:off x="5694795" y="1362298"/>
          <a:ext cx="2495896" cy="2854800"/>
        </a:xfrm>
        <a:prstGeom prst="rect">
          <a:avLst/>
        </a:prstGeom>
        <a:solidFill>
          <a:srgbClr val="D4F2EF">
            <a:alpha val="90000"/>
          </a:srgbClr>
        </a:solidFill>
        <a:ln w="25400" cap="flat" cmpd="sng" algn="ctr">
          <a:solidFill>
            <a:srgbClr val="D4F2E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Self-awareness</a:t>
          </a:r>
        </a:p>
        <a:p>
          <a:pPr marL="171450" lvl="1" indent="-171450" algn="l" defTabSz="800100">
            <a:lnSpc>
              <a:spcPct val="90000"/>
            </a:lnSpc>
            <a:spcBef>
              <a:spcPct val="0"/>
            </a:spcBef>
            <a:spcAft>
              <a:spcPct val="15000"/>
            </a:spcAft>
            <a:buChar char="•"/>
          </a:pPr>
          <a:r>
            <a:rPr lang="en-GB" sz="1800" kern="1200"/>
            <a:t>Creating inclusive spaces</a:t>
          </a:r>
        </a:p>
        <a:p>
          <a:pPr marL="171450" lvl="1" indent="-171450" algn="l" defTabSz="800100">
            <a:lnSpc>
              <a:spcPct val="90000"/>
            </a:lnSpc>
            <a:spcBef>
              <a:spcPct val="0"/>
            </a:spcBef>
            <a:spcAft>
              <a:spcPct val="15000"/>
            </a:spcAft>
            <a:buChar char="•"/>
          </a:pPr>
          <a:r>
            <a:rPr lang="en-GB" sz="1800" kern="1200"/>
            <a:t>Supporting specific needs</a:t>
          </a:r>
        </a:p>
        <a:p>
          <a:pPr marL="171450" lvl="1" indent="-171450" algn="l" defTabSz="800100">
            <a:lnSpc>
              <a:spcPct val="90000"/>
            </a:lnSpc>
            <a:spcBef>
              <a:spcPct val="0"/>
            </a:spcBef>
            <a:spcAft>
              <a:spcPct val="15000"/>
            </a:spcAft>
            <a:buChar char="•"/>
          </a:pPr>
          <a:r>
            <a:rPr lang="en-GB" sz="1800" kern="1200"/>
            <a:t>Challenging bias and discrimination</a:t>
          </a:r>
        </a:p>
      </dsp:txBody>
      <dsp:txXfrm>
        <a:off x="5694795" y="1362298"/>
        <a:ext cx="2495896" cy="2854800"/>
      </dsp:txXfrm>
    </dsp:sp>
    <dsp:sp modelId="{DDB349BE-29F2-4529-9869-51FC218AA09A}">
      <dsp:nvSpPr>
        <dsp:cNvPr id="0" name=""/>
        <dsp:cNvSpPr/>
      </dsp:nvSpPr>
      <dsp:spPr>
        <a:xfrm>
          <a:off x="8540118" y="363939"/>
          <a:ext cx="2495896" cy="998358"/>
        </a:xfrm>
        <a:prstGeom prst="rect">
          <a:avLst/>
        </a:prstGeom>
        <a:solidFill>
          <a:schemeClr val="bg2"/>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Safe Scouting</a:t>
          </a:r>
        </a:p>
      </dsp:txBody>
      <dsp:txXfrm>
        <a:off x="8540118" y="363939"/>
        <a:ext cx="2495896" cy="998358"/>
      </dsp:txXfrm>
    </dsp:sp>
    <dsp:sp modelId="{16357907-0BE2-4D6C-B30A-80B773E0A7E1}">
      <dsp:nvSpPr>
        <dsp:cNvPr id="0" name=""/>
        <dsp:cNvSpPr/>
      </dsp:nvSpPr>
      <dsp:spPr>
        <a:xfrm>
          <a:off x="8540118" y="1362298"/>
          <a:ext cx="2495896" cy="2854800"/>
        </a:xfrm>
        <a:prstGeom prst="rect">
          <a:avLst/>
        </a:prstGeom>
        <a:solidFill>
          <a:srgbClr val="D4F2EF">
            <a:alpha val="90000"/>
          </a:srgbClr>
        </a:solidFill>
        <a:ln w="25400" cap="flat" cmpd="sng" algn="ctr">
          <a:solidFill>
            <a:srgbClr val="D4F2E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E-Safety</a:t>
          </a:r>
        </a:p>
        <a:p>
          <a:pPr marL="171450" lvl="1" indent="-171450" algn="l" defTabSz="800100">
            <a:lnSpc>
              <a:spcPct val="90000"/>
            </a:lnSpc>
            <a:spcBef>
              <a:spcPct val="0"/>
            </a:spcBef>
            <a:spcAft>
              <a:spcPct val="15000"/>
            </a:spcAft>
            <a:buChar char="•"/>
          </a:pPr>
          <a:r>
            <a:rPr lang="en-GB" sz="1800" kern="1200"/>
            <a:t>Assessing and Managing risk</a:t>
          </a:r>
        </a:p>
        <a:p>
          <a:pPr marL="171450" lvl="1" indent="-171450" algn="l" defTabSz="800100" rtl="0">
            <a:lnSpc>
              <a:spcPct val="90000"/>
            </a:lnSpc>
            <a:spcBef>
              <a:spcPct val="0"/>
            </a:spcBef>
            <a:spcAft>
              <a:spcPct val="15000"/>
            </a:spcAft>
            <a:buChar char="•"/>
          </a:pPr>
          <a:r>
            <a:rPr lang="en-GB" sz="1800" kern="1200">
              <a:latin typeface="Nunito Sans"/>
            </a:rPr>
            <a:t>Incidents - respond</a:t>
          </a:r>
          <a:r>
            <a:rPr lang="en-GB" sz="1800" kern="1200"/>
            <a:t> and report</a:t>
          </a:r>
        </a:p>
        <a:p>
          <a:pPr marL="171450" lvl="1" indent="-171450" algn="l" defTabSz="800100" rtl="0">
            <a:lnSpc>
              <a:spcPct val="90000"/>
            </a:lnSpc>
            <a:spcBef>
              <a:spcPct val="0"/>
            </a:spcBef>
            <a:spcAft>
              <a:spcPct val="15000"/>
            </a:spcAft>
            <a:buChar char="•"/>
          </a:pPr>
          <a:r>
            <a:rPr lang="en-GB" sz="1800" kern="1200"/>
            <a:t>Mental Health</a:t>
          </a:r>
          <a:r>
            <a:rPr lang="en-GB" sz="1800" kern="1200">
              <a:latin typeface="Nunito Sans"/>
            </a:rPr>
            <a:t> Awareness</a:t>
          </a:r>
          <a:endParaRPr lang="en-GB" sz="1800" kern="1200"/>
        </a:p>
        <a:p>
          <a:pPr marL="171450" lvl="1" indent="-171450" algn="l" defTabSz="800100">
            <a:lnSpc>
              <a:spcPct val="90000"/>
            </a:lnSpc>
            <a:spcBef>
              <a:spcPct val="0"/>
            </a:spcBef>
            <a:spcAft>
              <a:spcPct val="15000"/>
            </a:spcAft>
            <a:buChar char="•"/>
          </a:pPr>
          <a:r>
            <a:rPr lang="en-GB" sz="1800" kern="1200"/>
            <a:t>Safeguarding</a:t>
          </a:r>
        </a:p>
      </dsp:txBody>
      <dsp:txXfrm>
        <a:off x="8540118" y="1362298"/>
        <a:ext cx="2495896" cy="2854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8DB3FF-2503-48AC-9B3D-A66E9061B8F5}">
      <dsp:nvSpPr>
        <dsp:cNvPr id="0" name=""/>
        <dsp:cNvSpPr/>
      </dsp:nvSpPr>
      <dsp:spPr>
        <a:xfrm>
          <a:off x="3450" y="21864"/>
          <a:ext cx="3363800" cy="1345520"/>
        </a:xfrm>
        <a:prstGeom prst="rect">
          <a:avLst/>
        </a:prstGeom>
        <a:solidFill>
          <a:schemeClr val="bg2"/>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“Delivering a Great Programme”</a:t>
          </a:r>
        </a:p>
        <a:p>
          <a:pPr marL="0" lvl="0" indent="0" algn="ctr" defTabSz="800100">
            <a:lnSpc>
              <a:spcPct val="90000"/>
            </a:lnSpc>
            <a:spcBef>
              <a:spcPct val="0"/>
            </a:spcBef>
            <a:spcAft>
              <a:spcPct val="35000"/>
            </a:spcAft>
            <a:buNone/>
          </a:pPr>
          <a:r>
            <a:rPr lang="en-GB" sz="1600" b="0" kern="1200"/>
            <a:t>Section Teams</a:t>
          </a:r>
          <a:endParaRPr lang="en-GB" sz="1100" b="0" kern="1200"/>
        </a:p>
      </dsp:txBody>
      <dsp:txXfrm>
        <a:off x="3450" y="21864"/>
        <a:ext cx="3363800" cy="1345520"/>
      </dsp:txXfrm>
    </dsp:sp>
    <dsp:sp modelId="{F5987CC3-AC08-4DB9-8C65-7D7CC7F6DD98}">
      <dsp:nvSpPr>
        <dsp:cNvPr id="0" name=""/>
        <dsp:cNvSpPr/>
      </dsp:nvSpPr>
      <dsp:spPr>
        <a:xfrm>
          <a:off x="3450" y="1367384"/>
          <a:ext cx="3363800" cy="2635200"/>
        </a:xfrm>
        <a:prstGeom prst="rect">
          <a:avLst/>
        </a:prstGeom>
        <a:solidFill>
          <a:srgbClr val="D4F2EF"/>
        </a:solidFill>
        <a:ln w="25400" cap="flat" cmpd="sng" algn="ctr">
          <a:solidFill>
            <a:srgbClr val="D4F2E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None/>
          </a:pPr>
          <a:endParaRPr lang="en-GB" sz="1600" kern="1200"/>
        </a:p>
        <a:p>
          <a:pPr marL="171450" lvl="1" indent="-171450" algn="l" defTabSz="800100">
            <a:lnSpc>
              <a:spcPct val="90000"/>
            </a:lnSpc>
            <a:spcBef>
              <a:spcPct val="0"/>
            </a:spcBef>
            <a:spcAft>
              <a:spcPct val="15000"/>
            </a:spcAft>
            <a:buChar char="•"/>
          </a:pPr>
          <a:r>
            <a:rPr lang="en-GB" sz="1800" kern="1200"/>
            <a:t>How to work with parents/guardians</a:t>
          </a:r>
        </a:p>
        <a:p>
          <a:pPr marL="171450" lvl="1" indent="-171450" algn="l" defTabSz="800100">
            <a:lnSpc>
              <a:spcPct val="90000"/>
            </a:lnSpc>
            <a:spcBef>
              <a:spcPct val="0"/>
            </a:spcBef>
            <a:spcAft>
              <a:spcPct val="15000"/>
            </a:spcAft>
            <a:buChar char="•"/>
          </a:pPr>
          <a:r>
            <a:rPr lang="en-GB" sz="1800" kern="1200"/>
            <a:t>How to actively involve young people</a:t>
          </a:r>
        </a:p>
        <a:p>
          <a:pPr marL="171450" lvl="1" indent="-171450" algn="l" defTabSz="800100">
            <a:lnSpc>
              <a:spcPct val="90000"/>
            </a:lnSpc>
            <a:spcBef>
              <a:spcPct val="0"/>
            </a:spcBef>
            <a:spcAft>
              <a:spcPct val="15000"/>
            </a:spcAft>
            <a:buChar char="•"/>
          </a:pPr>
          <a:r>
            <a:rPr lang="en-GB" sz="1800" kern="1200"/>
            <a:t>Running our programme (In practice)</a:t>
          </a:r>
        </a:p>
      </dsp:txBody>
      <dsp:txXfrm>
        <a:off x="3450" y="1367384"/>
        <a:ext cx="3363800" cy="2635200"/>
      </dsp:txXfrm>
    </dsp:sp>
    <dsp:sp modelId="{025C460E-6F3B-4587-A136-183C3C47A55F}">
      <dsp:nvSpPr>
        <dsp:cNvPr id="0" name=""/>
        <dsp:cNvSpPr/>
      </dsp:nvSpPr>
      <dsp:spPr>
        <a:xfrm>
          <a:off x="3838182" y="14077"/>
          <a:ext cx="3363800" cy="1376669"/>
        </a:xfrm>
        <a:prstGeom prst="rect">
          <a:avLst/>
        </a:prstGeom>
        <a:solidFill>
          <a:schemeClr val="bg2"/>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“Leading Scout Volunteers”</a:t>
          </a:r>
        </a:p>
        <a:p>
          <a:pPr marL="0" lvl="0" indent="0" algn="ctr" defTabSz="800100">
            <a:lnSpc>
              <a:spcPct val="90000"/>
            </a:lnSpc>
            <a:spcBef>
              <a:spcPct val="0"/>
            </a:spcBef>
            <a:spcAft>
              <a:spcPct val="35000"/>
            </a:spcAft>
            <a:buNone/>
          </a:pPr>
          <a:r>
            <a:rPr lang="en-GB" sz="1600" b="0" kern="1200"/>
            <a:t>Team Leaders, Lead Volunteers</a:t>
          </a:r>
        </a:p>
      </dsp:txBody>
      <dsp:txXfrm>
        <a:off x="3838182" y="14077"/>
        <a:ext cx="3363800" cy="1376669"/>
      </dsp:txXfrm>
    </dsp:sp>
    <dsp:sp modelId="{AAA0E7AC-8A99-4B48-AEEB-E6497F3054DA}">
      <dsp:nvSpPr>
        <dsp:cNvPr id="0" name=""/>
        <dsp:cNvSpPr/>
      </dsp:nvSpPr>
      <dsp:spPr>
        <a:xfrm>
          <a:off x="3838182" y="1375171"/>
          <a:ext cx="3363800" cy="2635200"/>
        </a:xfrm>
        <a:prstGeom prst="rect">
          <a:avLst/>
        </a:prstGeom>
        <a:solidFill>
          <a:srgbClr val="D4F2EF">
            <a:alpha val="90000"/>
          </a:srgbClr>
        </a:solidFill>
        <a:ln w="25400" cap="flat" cmpd="sng" algn="ctr">
          <a:solidFill>
            <a:srgbClr val="D4F2E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None/>
          </a:pPr>
          <a:endParaRPr lang="en-GB" sz="1600" kern="1200"/>
        </a:p>
        <a:p>
          <a:pPr marL="171450" lvl="1" indent="-171450" algn="l" defTabSz="800100">
            <a:lnSpc>
              <a:spcPct val="90000"/>
            </a:lnSpc>
            <a:spcBef>
              <a:spcPct val="0"/>
            </a:spcBef>
            <a:spcAft>
              <a:spcPct val="15000"/>
            </a:spcAft>
            <a:buChar char="•"/>
          </a:pPr>
          <a:r>
            <a:rPr lang="en-GB" sz="1800" kern="1200"/>
            <a:t>Teamwork, inclusion and conflict from a management perspective</a:t>
          </a:r>
        </a:p>
        <a:p>
          <a:pPr marL="171450" lvl="1" indent="-171450" algn="l" defTabSz="800100">
            <a:lnSpc>
              <a:spcPct val="90000"/>
            </a:lnSpc>
            <a:spcBef>
              <a:spcPct val="0"/>
            </a:spcBef>
            <a:spcAft>
              <a:spcPct val="15000"/>
            </a:spcAft>
            <a:buChar char="•"/>
          </a:pPr>
          <a:r>
            <a:rPr lang="en-GB" sz="1800" kern="1200"/>
            <a:t>Suspensions, sanctions and difficult conversations</a:t>
          </a:r>
        </a:p>
      </dsp:txBody>
      <dsp:txXfrm>
        <a:off x="3838182" y="1375171"/>
        <a:ext cx="3363800" cy="2635200"/>
      </dsp:txXfrm>
    </dsp:sp>
    <dsp:sp modelId="{801F7527-B3F9-47C2-97EB-B3BE088C5B48}">
      <dsp:nvSpPr>
        <dsp:cNvPr id="0" name=""/>
        <dsp:cNvSpPr/>
      </dsp:nvSpPr>
      <dsp:spPr>
        <a:xfrm>
          <a:off x="7672915" y="21864"/>
          <a:ext cx="3363800" cy="1345520"/>
        </a:xfrm>
        <a:prstGeom prst="rect">
          <a:avLst/>
        </a:prstGeom>
        <a:solidFill>
          <a:schemeClr val="bg2"/>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“Being a Trustee in Scouts”</a:t>
          </a:r>
        </a:p>
        <a:p>
          <a:pPr marL="0" lvl="0" indent="0" algn="ctr" defTabSz="800100">
            <a:lnSpc>
              <a:spcPct val="90000"/>
            </a:lnSpc>
            <a:spcBef>
              <a:spcPct val="0"/>
            </a:spcBef>
            <a:spcAft>
              <a:spcPct val="35000"/>
            </a:spcAft>
            <a:buNone/>
          </a:pPr>
          <a:r>
            <a:rPr lang="en-GB" sz="1400" b="0" kern="1200"/>
            <a:t>Trustees</a:t>
          </a:r>
        </a:p>
      </dsp:txBody>
      <dsp:txXfrm>
        <a:off x="7672915" y="21864"/>
        <a:ext cx="3363800" cy="1345520"/>
      </dsp:txXfrm>
    </dsp:sp>
    <dsp:sp modelId="{6DCB326A-1E6C-4673-A572-B8FEDD05C775}">
      <dsp:nvSpPr>
        <dsp:cNvPr id="0" name=""/>
        <dsp:cNvSpPr/>
      </dsp:nvSpPr>
      <dsp:spPr>
        <a:xfrm>
          <a:off x="7672915" y="1367384"/>
          <a:ext cx="3363800" cy="2635200"/>
        </a:xfrm>
        <a:prstGeom prst="rect">
          <a:avLst/>
        </a:prstGeom>
        <a:solidFill>
          <a:srgbClr val="D4F2EF">
            <a:alpha val="90000"/>
          </a:srgbClr>
        </a:solidFill>
        <a:ln w="25400" cap="flat" cmpd="sng" algn="ctr">
          <a:solidFill>
            <a:srgbClr val="D4F2EF">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None/>
          </a:pPr>
          <a:endParaRPr lang="en-GB" sz="1600" kern="1200"/>
        </a:p>
        <a:p>
          <a:pPr marL="171450" lvl="1" indent="-171450" algn="l" defTabSz="800100">
            <a:lnSpc>
              <a:spcPct val="90000"/>
            </a:lnSpc>
            <a:spcBef>
              <a:spcPct val="0"/>
            </a:spcBef>
            <a:spcAft>
              <a:spcPct val="15000"/>
            </a:spcAft>
            <a:buChar char="•"/>
          </a:pPr>
          <a:r>
            <a:rPr lang="en-GB" sz="1800" kern="1200"/>
            <a:t>Charity regulator processes</a:t>
          </a:r>
        </a:p>
        <a:p>
          <a:pPr marL="171450" lvl="1" indent="-171450" algn="l" defTabSz="800100">
            <a:lnSpc>
              <a:spcPct val="90000"/>
            </a:lnSpc>
            <a:spcBef>
              <a:spcPct val="0"/>
            </a:spcBef>
            <a:spcAft>
              <a:spcPct val="15000"/>
            </a:spcAft>
            <a:buChar char="•"/>
          </a:pPr>
          <a:r>
            <a:rPr lang="en-GB" sz="1800" kern="1200"/>
            <a:t>Insurance, legal responsibilities (Inc. GDPR), equality impact assessments</a:t>
          </a:r>
        </a:p>
        <a:p>
          <a:pPr marL="171450" lvl="1" indent="-171450" algn="l" defTabSz="800100" rtl="0">
            <a:lnSpc>
              <a:spcPct val="90000"/>
            </a:lnSpc>
            <a:spcBef>
              <a:spcPct val="0"/>
            </a:spcBef>
            <a:spcAft>
              <a:spcPct val="15000"/>
            </a:spcAft>
            <a:buChar char="•"/>
          </a:pPr>
          <a:r>
            <a:rPr lang="en-GB" sz="1800" kern="1200">
              <a:latin typeface="Nunito Sans"/>
            </a:rPr>
            <a:t>Trustee Responsibilities</a:t>
          </a:r>
          <a:endParaRPr lang="en-GB" sz="1800" kern="1200"/>
        </a:p>
        <a:p>
          <a:pPr marL="171450" lvl="1" indent="-171450" algn="l" defTabSz="800100">
            <a:lnSpc>
              <a:spcPct val="90000"/>
            </a:lnSpc>
            <a:spcBef>
              <a:spcPct val="0"/>
            </a:spcBef>
            <a:spcAft>
              <a:spcPct val="15000"/>
            </a:spcAft>
            <a:buChar char="•"/>
          </a:pPr>
          <a:endParaRPr lang="en-GB" sz="1800" kern="1200"/>
        </a:p>
      </dsp:txBody>
      <dsp:txXfrm>
        <a:off x="7672915" y="1367384"/>
        <a:ext cx="3363800" cy="26352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043738" cy="458788"/>
          </a:xfrm>
          <a:prstGeom prst="rect">
            <a:avLst/>
          </a:prstGeom>
        </p:spPr>
        <p:txBody>
          <a:bodyPr vert="horz" lIns="91440" tIns="45720" rIns="91440" bIns="45720" rtlCol="0"/>
          <a:lstStyle>
            <a:lvl1pPr algn="l">
              <a:defRPr sz="1200">
                <a:latin typeface="Nunito Sans" panose="00000500000000000000" pitchFamily="2" charset="0"/>
              </a:defRPr>
            </a:lvl1pPr>
          </a:lstStyle>
          <a:p>
            <a:endParaRPr lang="en-GB" dirty="0"/>
          </a:p>
        </p:txBody>
      </p:sp>
      <p:sp>
        <p:nvSpPr>
          <p:cNvPr id="3" name="Date Placeholder 2"/>
          <p:cNvSpPr>
            <a:spLocks noGrp="1"/>
          </p:cNvSpPr>
          <p:nvPr>
            <p:ph type="dt" idx="1"/>
          </p:nvPr>
        </p:nvSpPr>
        <p:spPr>
          <a:xfrm>
            <a:off x="9207500" y="0"/>
            <a:ext cx="7045325" cy="458788"/>
          </a:xfrm>
          <a:prstGeom prst="rect">
            <a:avLst/>
          </a:prstGeom>
        </p:spPr>
        <p:txBody>
          <a:bodyPr vert="horz" lIns="91440" tIns="45720" rIns="91440" bIns="45720" rtlCol="0"/>
          <a:lstStyle>
            <a:lvl1pPr algn="r">
              <a:defRPr sz="1200">
                <a:latin typeface="Nunito Sans" panose="00000500000000000000" pitchFamily="2" charset="0"/>
              </a:defRPr>
            </a:lvl1pPr>
          </a:lstStyle>
          <a:p>
            <a:fld id="{255396BA-BA0B-E646-B112-BDB6D130FD61}" type="datetimeFigureOut">
              <a:rPr lang="en-GB" smtClean="0"/>
              <a:pPr/>
              <a:t>26/11/2023</a:t>
            </a:fld>
            <a:endParaRPr lang="en-GB" dirty="0"/>
          </a:p>
        </p:txBody>
      </p:sp>
      <p:sp>
        <p:nvSpPr>
          <p:cNvPr id="4" name="Slide Image Placeholder 3"/>
          <p:cNvSpPr>
            <a:spLocks noGrp="1" noRot="1" noChangeAspect="1"/>
          </p:cNvSpPr>
          <p:nvPr>
            <p:ph type="sldImg" idx="2"/>
          </p:nvPr>
        </p:nvSpPr>
        <p:spPr>
          <a:xfrm>
            <a:off x="5384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1625600" y="4400550"/>
            <a:ext cx="130048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7043738" cy="458787"/>
          </a:xfrm>
          <a:prstGeom prst="rect">
            <a:avLst/>
          </a:prstGeom>
        </p:spPr>
        <p:txBody>
          <a:bodyPr vert="horz" lIns="91440" tIns="45720" rIns="91440" bIns="45720" rtlCol="0" anchor="b"/>
          <a:lstStyle>
            <a:lvl1pPr algn="l">
              <a:defRPr sz="1200">
                <a:latin typeface="Nunito Sans" panose="00000500000000000000" pitchFamily="2" charset="0"/>
              </a:defRPr>
            </a:lvl1pPr>
          </a:lstStyle>
          <a:p>
            <a:endParaRPr lang="en-GB" dirty="0"/>
          </a:p>
        </p:txBody>
      </p:sp>
      <p:sp>
        <p:nvSpPr>
          <p:cNvPr id="7" name="Slide Number Placeholder 6"/>
          <p:cNvSpPr>
            <a:spLocks noGrp="1"/>
          </p:cNvSpPr>
          <p:nvPr>
            <p:ph type="sldNum" sz="quarter" idx="5"/>
          </p:nvPr>
        </p:nvSpPr>
        <p:spPr>
          <a:xfrm>
            <a:off x="9207500" y="8685213"/>
            <a:ext cx="7045325" cy="458787"/>
          </a:xfrm>
          <a:prstGeom prst="rect">
            <a:avLst/>
          </a:prstGeom>
        </p:spPr>
        <p:txBody>
          <a:bodyPr vert="horz" lIns="91440" tIns="45720" rIns="91440" bIns="45720" rtlCol="0" anchor="b"/>
          <a:lstStyle>
            <a:lvl1pPr algn="r">
              <a:defRPr sz="1200">
                <a:latin typeface="Nunito Sans" panose="00000500000000000000" pitchFamily="2" charset="0"/>
              </a:defRPr>
            </a:lvl1pPr>
          </a:lstStyle>
          <a:p>
            <a:fld id="{DC81CCE8-8669-844C-8A1E-83EDDE9464AC}" type="slidenum">
              <a:rPr lang="en-GB" smtClean="0"/>
              <a:pPr/>
              <a:t>‹#›</a:t>
            </a:fld>
            <a:endParaRPr lang="en-GB" dirty="0"/>
          </a:p>
        </p:txBody>
      </p:sp>
    </p:spTree>
    <p:extLst>
      <p:ext uri="{BB962C8B-B14F-4D97-AF65-F5344CB8AC3E}">
        <p14:creationId xmlns:p14="http://schemas.microsoft.com/office/powerpoint/2010/main" val="361657018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Nunito Sans" panose="00000500000000000000" pitchFamily="2" charset="0"/>
        <a:ea typeface="+mn-ea"/>
        <a:cs typeface="+mn-cs"/>
      </a:defRPr>
    </a:lvl1pPr>
    <a:lvl2pPr marL="342900" algn="l" defTabSz="685800" rtl="0" eaLnBrk="1" latinLnBrk="0" hangingPunct="1">
      <a:defRPr sz="900" kern="1200">
        <a:solidFill>
          <a:schemeClr val="tx1"/>
        </a:solidFill>
        <a:latin typeface="Nunito Sans" panose="00000500000000000000" pitchFamily="2" charset="0"/>
        <a:ea typeface="+mn-ea"/>
        <a:cs typeface="+mn-cs"/>
      </a:defRPr>
    </a:lvl2pPr>
    <a:lvl3pPr marL="685800" algn="l" defTabSz="685800" rtl="0" eaLnBrk="1" latinLnBrk="0" hangingPunct="1">
      <a:defRPr sz="900" kern="1200">
        <a:solidFill>
          <a:schemeClr val="tx1"/>
        </a:solidFill>
        <a:latin typeface="Nunito Sans" panose="00000500000000000000" pitchFamily="2" charset="0"/>
        <a:ea typeface="+mn-ea"/>
        <a:cs typeface="+mn-cs"/>
      </a:defRPr>
    </a:lvl3pPr>
    <a:lvl4pPr marL="1028700" algn="l" defTabSz="685800" rtl="0" eaLnBrk="1" latinLnBrk="0" hangingPunct="1">
      <a:defRPr sz="900" kern="1200">
        <a:solidFill>
          <a:schemeClr val="tx1"/>
        </a:solidFill>
        <a:latin typeface="Nunito Sans" panose="00000500000000000000" pitchFamily="2" charset="0"/>
        <a:ea typeface="+mn-ea"/>
        <a:cs typeface="+mn-cs"/>
      </a:defRPr>
    </a:lvl4pPr>
    <a:lvl5pPr marL="1371600" algn="l" defTabSz="685800" rtl="0" eaLnBrk="1" latinLnBrk="0" hangingPunct="1">
      <a:defRPr sz="900" kern="1200">
        <a:solidFill>
          <a:schemeClr val="tx1"/>
        </a:solidFill>
        <a:latin typeface="Nunito Sans" panose="00000500000000000000" pitchFamily="2"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cs typeface="Calibri"/>
            </a:endParaRPr>
          </a:p>
        </p:txBody>
      </p:sp>
      <p:sp>
        <p:nvSpPr>
          <p:cNvPr id="4" name="Slide Number Placeholder 3"/>
          <p:cNvSpPr>
            <a:spLocks noGrp="1"/>
          </p:cNvSpPr>
          <p:nvPr>
            <p:ph type="sldNum" sz="quarter" idx="5"/>
          </p:nvPr>
        </p:nvSpPr>
        <p:spPr/>
        <p:txBody>
          <a:bodyPr/>
          <a:lstStyle/>
          <a:p>
            <a:fld id="{DC81CCE8-8669-844C-8A1E-83EDDE9464AC}" type="slidenum">
              <a:rPr lang="en-GB" smtClean="0"/>
              <a:pPr/>
              <a:t>10</a:t>
            </a:fld>
            <a:endParaRPr lang="en-GB"/>
          </a:p>
        </p:txBody>
      </p:sp>
    </p:spTree>
    <p:extLst>
      <p:ext uri="{BB962C8B-B14F-4D97-AF65-F5344CB8AC3E}">
        <p14:creationId xmlns:p14="http://schemas.microsoft.com/office/powerpoint/2010/main" val="2770910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11</a:t>
            </a:fld>
            <a:endParaRPr lang="en-GB"/>
          </a:p>
        </p:txBody>
      </p:sp>
    </p:spTree>
    <p:extLst>
      <p:ext uri="{BB962C8B-B14F-4D97-AF65-F5344CB8AC3E}">
        <p14:creationId xmlns:p14="http://schemas.microsoft.com/office/powerpoint/2010/main" val="149411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13</a:t>
            </a:fld>
            <a:endParaRPr lang="en-GB"/>
          </a:p>
        </p:txBody>
      </p:sp>
    </p:spTree>
    <p:extLst>
      <p:ext uri="{BB962C8B-B14F-4D97-AF65-F5344CB8AC3E}">
        <p14:creationId xmlns:p14="http://schemas.microsoft.com/office/powerpoint/2010/main" val="4208565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14</a:t>
            </a:fld>
            <a:endParaRPr lang="en-GB"/>
          </a:p>
        </p:txBody>
      </p:sp>
    </p:spTree>
    <p:extLst>
      <p:ext uri="{BB962C8B-B14F-4D97-AF65-F5344CB8AC3E}">
        <p14:creationId xmlns:p14="http://schemas.microsoft.com/office/powerpoint/2010/main" val="549573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15</a:t>
            </a:fld>
            <a:endParaRPr lang="en-GB"/>
          </a:p>
        </p:txBody>
      </p:sp>
    </p:spTree>
    <p:extLst>
      <p:ext uri="{BB962C8B-B14F-4D97-AF65-F5344CB8AC3E}">
        <p14:creationId xmlns:p14="http://schemas.microsoft.com/office/powerpoint/2010/main" val="15396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16</a:t>
            </a:fld>
            <a:endParaRPr lang="en-GB"/>
          </a:p>
        </p:txBody>
      </p:sp>
    </p:spTree>
    <p:extLst>
      <p:ext uri="{BB962C8B-B14F-4D97-AF65-F5344CB8AC3E}">
        <p14:creationId xmlns:p14="http://schemas.microsoft.com/office/powerpoint/2010/main" val="3749979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17</a:t>
            </a:fld>
            <a:endParaRPr lang="en-GB"/>
          </a:p>
        </p:txBody>
      </p:sp>
    </p:spTree>
    <p:extLst>
      <p:ext uri="{BB962C8B-B14F-4D97-AF65-F5344CB8AC3E}">
        <p14:creationId xmlns:p14="http://schemas.microsoft.com/office/powerpoint/2010/main" val="1441425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18</a:t>
            </a:fld>
            <a:endParaRPr lang="en-GB"/>
          </a:p>
        </p:txBody>
      </p:sp>
    </p:spTree>
    <p:extLst>
      <p:ext uri="{BB962C8B-B14F-4D97-AF65-F5344CB8AC3E}">
        <p14:creationId xmlns:p14="http://schemas.microsoft.com/office/powerpoint/2010/main" val="2586656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19</a:t>
            </a:fld>
            <a:endParaRPr lang="en-GB"/>
          </a:p>
        </p:txBody>
      </p:sp>
    </p:spTree>
    <p:extLst>
      <p:ext uri="{BB962C8B-B14F-4D97-AF65-F5344CB8AC3E}">
        <p14:creationId xmlns:p14="http://schemas.microsoft.com/office/powerpoint/2010/main" val="4050527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20</a:t>
            </a:fld>
            <a:endParaRPr lang="en-GB"/>
          </a:p>
        </p:txBody>
      </p:sp>
    </p:spTree>
    <p:extLst>
      <p:ext uri="{BB962C8B-B14F-4D97-AF65-F5344CB8AC3E}">
        <p14:creationId xmlns:p14="http://schemas.microsoft.com/office/powerpoint/2010/main" val="3404930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21</a:t>
            </a:fld>
            <a:endParaRPr lang="en-GB"/>
          </a:p>
        </p:txBody>
      </p:sp>
    </p:spTree>
    <p:extLst>
      <p:ext uri="{BB962C8B-B14F-4D97-AF65-F5344CB8AC3E}">
        <p14:creationId xmlns:p14="http://schemas.microsoft.com/office/powerpoint/2010/main" val="15050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22</a:t>
            </a:fld>
            <a:endParaRPr lang="en-GB"/>
          </a:p>
        </p:txBody>
      </p:sp>
    </p:spTree>
    <p:extLst>
      <p:ext uri="{BB962C8B-B14F-4D97-AF65-F5344CB8AC3E}">
        <p14:creationId xmlns:p14="http://schemas.microsoft.com/office/powerpoint/2010/main" val="3312727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23</a:t>
            </a:fld>
            <a:endParaRPr lang="en-GB"/>
          </a:p>
        </p:txBody>
      </p:sp>
    </p:spTree>
    <p:extLst>
      <p:ext uri="{BB962C8B-B14F-4D97-AF65-F5344CB8AC3E}">
        <p14:creationId xmlns:p14="http://schemas.microsoft.com/office/powerpoint/2010/main" val="2603242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24</a:t>
            </a:fld>
            <a:endParaRPr lang="en-GB"/>
          </a:p>
        </p:txBody>
      </p:sp>
    </p:spTree>
    <p:extLst>
      <p:ext uri="{BB962C8B-B14F-4D97-AF65-F5344CB8AC3E}">
        <p14:creationId xmlns:p14="http://schemas.microsoft.com/office/powerpoint/2010/main" val="84479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25</a:t>
            </a:fld>
            <a:endParaRPr lang="en-GB"/>
          </a:p>
        </p:txBody>
      </p:sp>
    </p:spTree>
    <p:extLst>
      <p:ext uri="{BB962C8B-B14F-4D97-AF65-F5344CB8AC3E}">
        <p14:creationId xmlns:p14="http://schemas.microsoft.com/office/powerpoint/2010/main" val="1664910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26</a:t>
            </a:fld>
            <a:endParaRPr lang="en-GB"/>
          </a:p>
        </p:txBody>
      </p:sp>
    </p:spTree>
    <p:extLst>
      <p:ext uri="{BB962C8B-B14F-4D97-AF65-F5344CB8AC3E}">
        <p14:creationId xmlns:p14="http://schemas.microsoft.com/office/powerpoint/2010/main" val="805865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C81CCE8-8669-844C-8A1E-83EDDE9464AC}" type="slidenum">
              <a:rPr kumimoji="0" lang="en-GB" sz="800" b="0" i="0" u="none" strike="noStrike" kern="1200" cap="none" spc="0" normalizeH="0" baseline="0" noProof="0" smtClean="0">
                <a:ln>
                  <a:noFill/>
                </a:ln>
                <a:solidFill>
                  <a:prstClr val="black"/>
                </a:solidFill>
                <a:effectLst/>
                <a:uLnTx/>
                <a:uFillTx/>
                <a:latin typeface="Nunito Sans" panose="00000500000000000000" pitchFamily="2"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en-GB" sz="800" b="0" i="0" u="none" strike="noStrike" kern="1200" cap="none" spc="0" normalizeH="0" baseline="0" noProof="0">
              <a:ln>
                <a:noFill/>
              </a:ln>
              <a:solidFill>
                <a:prstClr val="black"/>
              </a:solidFill>
              <a:effectLst/>
              <a:uLnTx/>
              <a:uFillTx/>
              <a:latin typeface="Nunito Sans" panose="00000500000000000000" pitchFamily="2" charset="0"/>
              <a:ea typeface="+mn-ea"/>
              <a:cs typeface="+mn-cs"/>
            </a:endParaRPr>
          </a:p>
        </p:txBody>
      </p:sp>
    </p:spTree>
    <p:extLst>
      <p:ext uri="{BB962C8B-B14F-4D97-AF65-F5344CB8AC3E}">
        <p14:creationId xmlns:p14="http://schemas.microsoft.com/office/powerpoint/2010/main" val="2114287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28</a:t>
            </a:fld>
            <a:endParaRPr lang="en-GB"/>
          </a:p>
        </p:txBody>
      </p:sp>
    </p:spTree>
    <p:extLst>
      <p:ext uri="{BB962C8B-B14F-4D97-AF65-F5344CB8AC3E}">
        <p14:creationId xmlns:p14="http://schemas.microsoft.com/office/powerpoint/2010/main" val="92265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29</a:t>
            </a:fld>
            <a:endParaRPr lang="en-GB"/>
          </a:p>
        </p:txBody>
      </p:sp>
    </p:spTree>
    <p:extLst>
      <p:ext uri="{BB962C8B-B14F-4D97-AF65-F5344CB8AC3E}">
        <p14:creationId xmlns:p14="http://schemas.microsoft.com/office/powerpoint/2010/main" val="398208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30</a:t>
            </a:fld>
            <a:endParaRPr lang="en-GB"/>
          </a:p>
        </p:txBody>
      </p:sp>
    </p:spTree>
    <p:extLst>
      <p:ext uri="{BB962C8B-B14F-4D97-AF65-F5344CB8AC3E}">
        <p14:creationId xmlns:p14="http://schemas.microsoft.com/office/powerpoint/2010/main" val="1224637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31</a:t>
            </a:fld>
            <a:endParaRPr lang="en-GB"/>
          </a:p>
        </p:txBody>
      </p:sp>
    </p:spTree>
    <p:extLst>
      <p:ext uri="{BB962C8B-B14F-4D97-AF65-F5344CB8AC3E}">
        <p14:creationId xmlns:p14="http://schemas.microsoft.com/office/powerpoint/2010/main" val="480907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32</a:t>
            </a:fld>
            <a:endParaRPr lang="en-GB"/>
          </a:p>
        </p:txBody>
      </p:sp>
    </p:spTree>
    <p:extLst>
      <p:ext uri="{BB962C8B-B14F-4D97-AF65-F5344CB8AC3E}">
        <p14:creationId xmlns:p14="http://schemas.microsoft.com/office/powerpoint/2010/main" val="3779503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C81CCE8-8669-844C-8A1E-83EDDE9464AC}" type="slidenum">
              <a:rPr kumimoji="0" lang="en-GB" sz="800" b="0" i="0" u="none" strike="noStrike" kern="1200" cap="none" spc="0" normalizeH="0" baseline="0" noProof="0" smtClean="0">
                <a:ln>
                  <a:noFill/>
                </a:ln>
                <a:solidFill>
                  <a:prstClr val="black"/>
                </a:solidFill>
                <a:effectLst/>
                <a:uLnTx/>
                <a:uFillTx/>
                <a:latin typeface="Nunito Sans" panose="00000500000000000000" pitchFamily="2"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33</a:t>
            </a:fld>
            <a:endParaRPr kumimoji="0" lang="en-GB" sz="800" b="0" i="0" u="none" strike="noStrike" kern="1200" cap="none" spc="0" normalizeH="0" baseline="0" noProof="0">
              <a:ln>
                <a:noFill/>
              </a:ln>
              <a:solidFill>
                <a:prstClr val="black"/>
              </a:solidFill>
              <a:effectLst/>
              <a:uLnTx/>
              <a:uFillTx/>
              <a:latin typeface="Nunito Sans" panose="00000500000000000000" pitchFamily="2" charset="0"/>
              <a:ea typeface="+mn-ea"/>
              <a:cs typeface="+mn-cs"/>
            </a:endParaRPr>
          </a:p>
        </p:txBody>
      </p:sp>
    </p:spTree>
    <p:extLst>
      <p:ext uri="{BB962C8B-B14F-4D97-AF65-F5344CB8AC3E}">
        <p14:creationId xmlns:p14="http://schemas.microsoft.com/office/powerpoint/2010/main" val="10562624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34</a:t>
            </a:fld>
            <a:endParaRPr lang="en-GB"/>
          </a:p>
        </p:txBody>
      </p:sp>
    </p:spTree>
    <p:extLst>
      <p:ext uri="{BB962C8B-B14F-4D97-AF65-F5344CB8AC3E}">
        <p14:creationId xmlns:p14="http://schemas.microsoft.com/office/powerpoint/2010/main" val="1415968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35</a:t>
            </a:fld>
            <a:endParaRPr lang="en-GB"/>
          </a:p>
        </p:txBody>
      </p:sp>
    </p:spTree>
    <p:extLst>
      <p:ext uri="{BB962C8B-B14F-4D97-AF65-F5344CB8AC3E}">
        <p14:creationId xmlns:p14="http://schemas.microsoft.com/office/powerpoint/2010/main" val="1397434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36</a:t>
            </a:fld>
            <a:endParaRPr lang="en-GB"/>
          </a:p>
        </p:txBody>
      </p:sp>
    </p:spTree>
    <p:extLst>
      <p:ext uri="{BB962C8B-B14F-4D97-AF65-F5344CB8AC3E}">
        <p14:creationId xmlns:p14="http://schemas.microsoft.com/office/powerpoint/2010/main" val="27965984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37</a:t>
            </a:fld>
            <a:endParaRPr lang="en-GB"/>
          </a:p>
        </p:txBody>
      </p:sp>
    </p:spTree>
    <p:extLst>
      <p:ext uri="{BB962C8B-B14F-4D97-AF65-F5344CB8AC3E}">
        <p14:creationId xmlns:p14="http://schemas.microsoft.com/office/powerpoint/2010/main" val="28639192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38</a:t>
            </a:fld>
            <a:endParaRPr lang="en-GB"/>
          </a:p>
        </p:txBody>
      </p:sp>
    </p:spTree>
    <p:extLst>
      <p:ext uri="{BB962C8B-B14F-4D97-AF65-F5344CB8AC3E}">
        <p14:creationId xmlns:p14="http://schemas.microsoft.com/office/powerpoint/2010/main" val="10377859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39</a:t>
            </a:fld>
            <a:endParaRPr lang="en-GB"/>
          </a:p>
        </p:txBody>
      </p:sp>
    </p:spTree>
    <p:extLst>
      <p:ext uri="{BB962C8B-B14F-4D97-AF65-F5344CB8AC3E}">
        <p14:creationId xmlns:p14="http://schemas.microsoft.com/office/powerpoint/2010/main" val="26862188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40</a:t>
            </a:fld>
            <a:endParaRPr lang="en-GB"/>
          </a:p>
        </p:txBody>
      </p:sp>
    </p:spTree>
    <p:extLst>
      <p:ext uri="{BB962C8B-B14F-4D97-AF65-F5344CB8AC3E}">
        <p14:creationId xmlns:p14="http://schemas.microsoft.com/office/powerpoint/2010/main" val="22000704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41</a:t>
            </a:fld>
            <a:endParaRPr lang="en-GB"/>
          </a:p>
        </p:txBody>
      </p:sp>
    </p:spTree>
    <p:extLst>
      <p:ext uri="{BB962C8B-B14F-4D97-AF65-F5344CB8AC3E}">
        <p14:creationId xmlns:p14="http://schemas.microsoft.com/office/powerpoint/2010/main" val="24771867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42</a:t>
            </a:fld>
            <a:endParaRPr lang="en-GB"/>
          </a:p>
        </p:txBody>
      </p:sp>
    </p:spTree>
    <p:extLst>
      <p:ext uri="{BB962C8B-B14F-4D97-AF65-F5344CB8AC3E}">
        <p14:creationId xmlns:p14="http://schemas.microsoft.com/office/powerpoint/2010/main" val="1930337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43</a:t>
            </a:fld>
            <a:endParaRPr lang="en-GB"/>
          </a:p>
        </p:txBody>
      </p:sp>
    </p:spTree>
    <p:extLst>
      <p:ext uri="{BB962C8B-B14F-4D97-AF65-F5344CB8AC3E}">
        <p14:creationId xmlns:p14="http://schemas.microsoft.com/office/powerpoint/2010/main" val="39576633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44</a:t>
            </a:fld>
            <a:endParaRPr lang="en-GB"/>
          </a:p>
        </p:txBody>
      </p:sp>
    </p:spTree>
    <p:extLst>
      <p:ext uri="{BB962C8B-B14F-4D97-AF65-F5344CB8AC3E}">
        <p14:creationId xmlns:p14="http://schemas.microsoft.com/office/powerpoint/2010/main" val="366182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45</a:t>
            </a:fld>
            <a:endParaRPr lang="en-GB"/>
          </a:p>
        </p:txBody>
      </p:sp>
    </p:spTree>
    <p:extLst>
      <p:ext uri="{BB962C8B-B14F-4D97-AF65-F5344CB8AC3E}">
        <p14:creationId xmlns:p14="http://schemas.microsoft.com/office/powerpoint/2010/main" val="33149519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46</a:t>
            </a:fld>
            <a:endParaRPr lang="en-GB"/>
          </a:p>
        </p:txBody>
      </p:sp>
    </p:spTree>
    <p:extLst>
      <p:ext uri="{BB962C8B-B14F-4D97-AF65-F5344CB8AC3E}">
        <p14:creationId xmlns:p14="http://schemas.microsoft.com/office/powerpoint/2010/main" val="8642526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47</a:t>
            </a:fld>
            <a:endParaRPr lang="en-GB"/>
          </a:p>
        </p:txBody>
      </p:sp>
    </p:spTree>
    <p:extLst>
      <p:ext uri="{BB962C8B-B14F-4D97-AF65-F5344CB8AC3E}">
        <p14:creationId xmlns:p14="http://schemas.microsoft.com/office/powerpoint/2010/main" val="25753381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48</a:t>
            </a:fld>
            <a:endParaRPr lang="en-GB"/>
          </a:p>
        </p:txBody>
      </p:sp>
    </p:spTree>
    <p:extLst>
      <p:ext uri="{BB962C8B-B14F-4D97-AF65-F5344CB8AC3E}">
        <p14:creationId xmlns:p14="http://schemas.microsoft.com/office/powerpoint/2010/main" val="22608183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49</a:t>
            </a:fld>
            <a:endParaRPr lang="en-GB"/>
          </a:p>
        </p:txBody>
      </p:sp>
    </p:spTree>
    <p:extLst>
      <p:ext uri="{BB962C8B-B14F-4D97-AF65-F5344CB8AC3E}">
        <p14:creationId xmlns:p14="http://schemas.microsoft.com/office/powerpoint/2010/main" val="31566809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50</a:t>
            </a:fld>
            <a:endParaRPr lang="en-GB"/>
          </a:p>
        </p:txBody>
      </p:sp>
    </p:spTree>
    <p:extLst>
      <p:ext uri="{BB962C8B-B14F-4D97-AF65-F5344CB8AC3E}">
        <p14:creationId xmlns:p14="http://schemas.microsoft.com/office/powerpoint/2010/main" val="20576738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51</a:t>
            </a:fld>
            <a:endParaRPr lang="en-GB"/>
          </a:p>
        </p:txBody>
      </p:sp>
    </p:spTree>
    <p:extLst>
      <p:ext uri="{BB962C8B-B14F-4D97-AF65-F5344CB8AC3E}">
        <p14:creationId xmlns:p14="http://schemas.microsoft.com/office/powerpoint/2010/main" val="40768999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52</a:t>
            </a:fld>
            <a:endParaRPr lang="en-GB"/>
          </a:p>
        </p:txBody>
      </p:sp>
    </p:spTree>
    <p:extLst>
      <p:ext uri="{BB962C8B-B14F-4D97-AF65-F5344CB8AC3E}">
        <p14:creationId xmlns:p14="http://schemas.microsoft.com/office/powerpoint/2010/main" val="41586733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53</a:t>
            </a:fld>
            <a:endParaRPr lang="en-GB"/>
          </a:p>
        </p:txBody>
      </p:sp>
    </p:spTree>
    <p:extLst>
      <p:ext uri="{BB962C8B-B14F-4D97-AF65-F5344CB8AC3E}">
        <p14:creationId xmlns:p14="http://schemas.microsoft.com/office/powerpoint/2010/main" val="3236171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54</a:t>
            </a:fld>
            <a:endParaRPr lang="en-GB"/>
          </a:p>
        </p:txBody>
      </p:sp>
    </p:spTree>
    <p:extLst>
      <p:ext uri="{BB962C8B-B14F-4D97-AF65-F5344CB8AC3E}">
        <p14:creationId xmlns:p14="http://schemas.microsoft.com/office/powerpoint/2010/main" val="35737737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55</a:t>
            </a:fld>
            <a:endParaRPr lang="en-GB"/>
          </a:p>
        </p:txBody>
      </p:sp>
    </p:spTree>
    <p:extLst>
      <p:ext uri="{BB962C8B-B14F-4D97-AF65-F5344CB8AC3E}">
        <p14:creationId xmlns:p14="http://schemas.microsoft.com/office/powerpoint/2010/main" val="4918804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56</a:t>
            </a:fld>
            <a:endParaRPr lang="en-GB"/>
          </a:p>
        </p:txBody>
      </p:sp>
    </p:spTree>
    <p:extLst>
      <p:ext uri="{BB962C8B-B14F-4D97-AF65-F5344CB8AC3E}">
        <p14:creationId xmlns:p14="http://schemas.microsoft.com/office/powerpoint/2010/main" val="4918804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58</a:t>
            </a:fld>
            <a:endParaRPr lang="en-GB"/>
          </a:p>
        </p:txBody>
      </p:sp>
    </p:spTree>
    <p:extLst>
      <p:ext uri="{BB962C8B-B14F-4D97-AF65-F5344CB8AC3E}">
        <p14:creationId xmlns:p14="http://schemas.microsoft.com/office/powerpoint/2010/main" val="39082426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59</a:t>
            </a:fld>
            <a:endParaRPr lang="en-GB"/>
          </a:p>
        </p:txBody>
      </p:sp>
    </p:spTree>
    <p:extLst>
      <p:ext uri="{BB962C8B-B14F-4D97-AF65-F5344CB8AC3E}">
        <p14:creationId xmlns:p14="http://schemas.microsoft.com/office/powerpoint/2010/main" val="41760165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60</a:t>
            </a:fld>
            <a:endParaRPr lang="en-GB"/>
          </a:p>
        </p:txBody>
      </p:sp>
    </p:spTree>
    <p:extLst>
      <p:ext uri="{BB962C8B-B14F-4D97-AF65-F5344CB8AC3E}">
        <p14:creationId xmlns:p14="http://schemas.microsoft.com/office/powerpoint/2010/main" val="13514601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61</a:t>
            </a:fld>
            <a:endParaRPr lang="en-GB"/>
          </a:p>
        </p:txBody>
      </p:sp>
    </p:spTree>
    <p:extLst>
      <p:ext uri="{BB962C8B-B14F-4D97-AF65-F5344CB8AC3E}">
        <p14:creationId xmlns:p14="http://schemas.microsoft.com/office/powerpoint/2010/main" val="28272914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62</a:t>
            </a:fld>
            <a:endParaRPr lang="en-GB"/>
          </a:p>
        </p:txBody>
      </p:sp>
    </p:spTree>
    <p:extLst>
      <p:ext uri="{BB962C8B-B14F-4D97-AF65-F5344CB8AC3E}">
        <p14:creationId xmlns:p14="http://schemas.microsoft.com/office/powerpoint/2010/main" val="25902204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GB" sz="1800">
              <a:latin typeface="Times New Roman"/>
              <a:ea typeface="Calibri"/>
              <a:cs typeface="Times New Roman"/>
            </a:endParaRPr>
          </a:p>
        </p:txBody>
      </p:sp>
      <p:sp>
        <p:nvSpPr>
          <p:cNvPr id="4" name="Slide Number Placeholder 3"/>
          <p:cNvSpPr>
            <a:spLocks noGrp="1"/>
          </p:cNvSpPr>
          <p:nvPr>
            <p:ph type="sldNum" sz="quarter" idx="5"/>
          </p:nvPr>
        </p:nvSpPr>
        <p:spPr/>
        <p:txBody>
          <a:bodyPr/>
          <a:lstStyle/>
          <a:p>
            <a:fld id="{DC81CCE8-8669-844C-8A1E-83EDDE9464AC}" type="slidenum">
              <a:rPr lang="en-GB" smtClean="0"/>
              <a:pPr/>
              <a:t>64</a:t>
            </a:fld>
            <a:endParaRPr lang="en-GB"/>
          </a:p>
        </p:txBody>
      </p:sp>
    </p:spTree>
    <p:extLst>
      <p:ext uri="{BB962C8B-B14F-4D97-AF65-F5344CB8AC3E}">
        <p14:creationId xmlns:p14="http://schemas.microsoft.com/office/powerpoint/2010/main" val="11986709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C81CCE8-8669-844C-8A1E-83EDDE9464AC}" type="slidenum">
              <a:rPr lang="en-GB" smtClean="0"/>
              <a:pPr/>
              <a:t>65</a:t>
            </a:fld>
            <a:endParaRPr lang="en-GB"/>
          </a:p>
        </p:txBody>
      </p:sp>
    </p:spTree>
    <p:extLst>
      <p:ext uri="{BB962C8B-B14F-4D97-AF65-F5344CB8AC3E}">
        <p14:creationId xmlns:p14="http://schemas.microsoft.com/office/powerpoint/2010/main" val="26862188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0.jpg"/><Relationship Id="rId4" Type="http://schemas.openxmlformats.org/officeDocument/2006/relationships/image" Target="../media/image9.jp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8869" y="1586678"/>
            <a:ext cx="4834262" cy="353056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nam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8" name="Text Placeholder 7">
            <a:extLst>
              <a:ext uri="{FF2B5EF4-FFF2-40B4-BE49-F238E27FC236}">
                <a16:creationId xmlns:a16="http://schemas.microsoft.com/office/drawing/2014/main" id="{B9BF7824-4379-834E-86BB-B51DDD0B2DAC}"/>
              </a:ext>
            </a:extLst>
          </p:cNvPr>
          <p:cNvSpPr>
            <a:spLocks noGrp="1"/>
          </p:cNvSpPr>
          <p:nvPr>
            <p:ph type="body" sz="quarter" idx="10" hasCustomPrompt="1"/>
          </p:nvPr>
        </p:nvSpPr>
        <p:spPr>
          <a:xfrm>
            <a:off x="1981338" y="4569517"/>
            <a:ext cx="8229325" cy="1019175"/>
          </a:xfrm>
        </p:spPr>
        <p:txBody>
          <a:bodyPr>
            <a:noAutofit/>
          </a:bodyPr>
          <a:lstStyle>
            <a:lvl1pPr marL="0" indent="0" algn="ctr" defTabSz="685800" rtl="0" eaLnBrk="1" latinLnBrk="0" hangingPunct="1">
              <a:buNone/>
              <a:defRPr lang="en-US" sz="4050" b="0" kern="1200" dirty="0" smtClean="0">
                <a:solidFill>
                  <a:schemeClr val="bg1"/>
                </a:solidFill>
                <a:latin typeface="Nunito Sans Black" panose="00000A00000000000000" pitchFamily="2" charset="0"/>
                <a:ea typeface="+mn-ea"/>
                <a:cs typeface="+mn-cs"/>
              </a:defRPr>
            </a:lvl1pPr>
          </a:lstStyle>
          <a:p>
            <a:pPr lvl="0"/>
            <a:r>
              <a:rPr lang="en-US" dirty="0"/>
              <a:t>Insert name here</a:t>
            </a:r>
          </a:p>
        </p:txBody>
      </p:sp>
      <p:pic>
        <p:nvPicPr>
          <p:cNvPr id="32" name="Picture 3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02191" y="1581152"/>
            <a:ext cx="3787619" cy="2766176"/>
          </a:xfrm>
          <a:prstGeom prst="rect">
            <a:avLst/>
          </a:prstGeom>
        </p:spPr>
      </p:pic>
    </p:spTree>
    <p:extLst>
      <p:ext uri="{BB962C8B-B14F-4D97-AF65-F5344CB8AC3E}">
        <p14:creationId xmlns:p14="http://schemas.microsoft.com/office/powerpoint/2010/main" val="609452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9" name="object 2"/>
          <p:cNvSpPr txBox="1"/>
          <p:nvPr userDrawn="1"/>
        </p:nvSpPr>
        <p:spPr>
          <a:xfrm>
            <a:off x="2266950" y="4034726"/>
            <a:ext cx="2558415" cy="632866"/>
          </a:xfrm>
          <a:prstGeom prst="rect">
            <a:avLst/>
          </a:prstGeom>
        </p:spPr>
        <p:txBody>
          <a:bodyPr vert="horz" wrap="square" lIns="0" tIns="9525" rIns="0" bIns="0" rtlCol="0">
            <a:spAutoFit/>
          </a:bodyPr>
          <a:lstStyle/>
          <a:p>
            <a:pPr marL="9525">
              <a:lnSpc>
                <a:spcPct val="100000"/>
              </a:lnSpc>
              <a:spcBef>
                <a:spcPts val="75"/>
              </a:spcBef>
            </a:pPr>
            <a:r>
              <a:rPr sz="4050" b="0" i="0" spc="-4" dirty="0">
                <a:solidFill>
                  <a:srgbClr val="FFFFFF"/>
                </a:solidFill>
                <a:latin typeface="Nunito Sans Black" pitchFamily="2" charset="77"/>
                <a:ea typeface="Nunito Sans Black" charset="0"/>
                <a:cs typeface="Nunito Sans Black" charset="0"/>
              </a:rPr>
              <a:t>Thank</a:t>
            </a:r>
            <a:r>
              <a:rPr sz="4050" b="0" i="0" spc="-30" dirty="0">
                <a:solidFill>
                  <a:srgbClr val="FFFFFF"/>
                </a:solidFill>
                <a:latin typeface="Nunito Sans Black" pitchFamily="2" charset="77"/>
                <a:ea typeface="Nunito Sans Black" charset="0"/>
                <a:cs typeface="Nunito Sans Black" charset="0"/>
              </a:rPr>
              <a:t> </a:t>
            </a:r>
            <a:r>
              <a:rPr sz="4050" b="0" i="0" spc="-98" dirty="0">
                <a:solidFill>
                  <a:srgbClr val="FFFFFF"/>
                </a:solidFill>
                <a:latin typeface="Nunito Sans Black" pitchFamily="2" charset="77"/>
                <a:ea typeface="Nunito Sans Black" charset="0"/>
                <a:cs typeface="Nunito Sans Black" charset="0"/>
              </a:rPr>
              <a:t>you</a:t>
            </a:r>
            <a:endParaRPr sz="4050" b="0" i="0" dirty="0">
              <a:latin typeface="Nunito Sans Black" pitchFamily="2" charset="77"/>
              <a:ea typeface="Nunito Sans Black" charset="0"/>
              <a:cs typeface="Nunito Sans Black" charset="0"/>
            </a:endParaRPr>
          </a:p>
        </p:txBody>
      </p:sp>
      <p:grpSp>
        <p:nvGrpSpPr>
          <p:cNvPr id="20" name="Group 19"/>
          <p:cNvGrpSpPr/>
          <p:nvPr userDrawn="1"/>
        </p:nvGrpSpPr>
        <p:grpSpPr>
          <a:xfrm>
            <a:off x="10077450" y="359569"/>
            <a:ext cx="1752622" cy="493120"/>
            <a:chOff x="228240" y="2152440"/>
            <a:chExt cx="10101600" cy="2842200"/>
          </a:xfrm>
          <a:solidFill>
            <a:schemeClr val="bg1"/>
          </a:solidFill>
        </p:grpSpPr>
        <p:sp>
          <p:nvSpPr>
            <p:cNvPr id="21" name="Freeform 1"/>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sp>
        <p:sp>
          <p:nvSpPr>
            <p:cNvPr id="22" name="Freeform 2"/>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sp>
        <p:sp>
          <p:nvSpPr>
            <p:cNvPr id="23" name="Freeform 3"/>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sp>
        <p:sp>
          <p:nvSpPr>
            <p:cNvPr id="24" name="Freeform 4"/>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sp>
        <p:sp>
          <p:nvSpPr>
            <p:cNvPr id="25" name="Freeform 5"/>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sp>
        <p:sp>
          <p:nvSpPr>
            <p:cNvPr id="26" name="Freeform 6"/>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sp>
        <p:sp>
          <p:nvSpPr>
            <p:cNvPr id="27" name="Freeform 7"/>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sp>
        <p:sp>
          <p:nvSpPr>
            <p:cNvPr id="28" name="Freeform 8"/>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sp>
        <p:sp>
          <p:nvSpPr>
            <p:cNvPr id="29" name="Freeform 9"/>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sp>
        <p:sp>
          <p:nvSpPr>
            <p:cNvPr id="30" name="Freeform 10"/>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sp>
        <p:sp>
          <p:nvSpPr>
            <p:cNvPr id="31" name="Freeform 11"/>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sp>
      </p:grpSp>
    </p:spTree>
    <p:extLst>
      <p:ext uri="{BB962C8B-B14F-4D97-AF65-F5344CB8AC3E}">
        <p14:creationId xmlns:p14="http://schemas.microsoft.com/office/powerpoint/2010/main" val="1182297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en-GB" dirty="0"/>
              <a:t>18/02/2018</a:t>
            </a:r>
            <a:endParaRPr lang="mr-IN" dirty="0"/>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grpSp>
        <p:nvGrpSpPr>
          <p:cNvPr id="41" name="Group 40"/>
          <p:cNvGrpSpPr/>
          <p:nvPr userDrawn="1"/>
        </p:nvGrpSpPr>
        <p:grpSpPr>
          <a:xfrm>
            <a:off x="10077450" y="359569"/>
            <a:ext cx="1752622" cy="493120"/>
            <a:chOff x="228240" y="2152440"/>
            <a:chExt cx="10101600" cy="2842200"/>
          </a:xfrm>
          <a:solidFill>
            <a:schemeClr val="bg1"/>
          </a:solidFill>
        </p:grpSpPr>
        <p:sp>
          <p:nvSpPr>
            <p:cNvPr id="42" name="Freeform 1"/>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sp>
        <p:sp>
          <p:nvSpPr>
            <p:cNvPr id="43" name="Freeform 2"/>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sp>
        <p:sp>
          <p:nvSpPr>
            <p:cNvPr id="44" name="Freeform 3"/>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sp>
        <p:sp>
          <p:nvSpPr>
            <p:cNvPr id="45" name="Freeform 4"/>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sp>
        <p:sp>
          <p:nvSpPr>
            <p:cNvPr id="46" name="Freeform 5"/>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sp>
        <p:sp>
          <p:nvSpPr>
            <p:cNvPr id="47" name="Freeform 6"/>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sp>
        <p:sp>
          <p:nvSpPr>
            <p:cNvPr id="48" name="Freeform 7"/>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sp>
        <p:sp>
          <p:nvSpPr>
            <p:cNvPr id="49" name="Freeform 8"/>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sp>
        <p:sp>
          <p:nvSpPr>
            <p:cNvPr id="50" name="Freeform 9"/>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sp>
        <p:sp>
          <p:nvSpPr>
            <p:cNvPr id="51" name="Freeform 10"/>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sp>
        <p:sp>
          <p:nvSpPr>
            <p:cNvPr id="52" name="Freeform 11"/>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sp>
      </p:grpSp>
      <p:pic>
        <p:nvPicPr>
          <p:cNvPr id="26" name="Picture 25"/>
          <p:cNvPicPr>
            <a:picLocks noChangeAspect="1"/>
          </p:cNvPicPr>
          <p:nvPr userDrawn="1"/>
        </p:nvPicPr>
        <p:blipFill rotWithShape="1">
          <a:blip r:embed="rId2">
            <a:extLst>
              <a:ext uri="{28A0092B-C50C-407E-A947-70E740481C1C}">
                <a14:useLocalDpi xmlns:a14="http://schemas.microsoft.com/office/drawing/2010/main" val="0"/>
              </a:ext>
            </a:extLst>
          </a:blip>
          <a:srcRect l="21449" r="21449" b="35521"/>
          <a:stretch/>
        </p:blipFill>
        <p:spPr>
          <a:xfrm>
            <a:off x="2846663" y="852689"/>
            <a:ext cx="6498674" cy="5359268"/>
          </a:xfrm>
          <a:prstGeom prst="rect">
            <a:avLst/>
          </a:prstGeom>
        </p:spPr>
      </p:pic>
    </p:spTree>
    <p:extLst>
      <p:ext uri="{BB962C8B-B14F-4D97-AF65-F5344CB8AC3E}">
        <p14:creationId xmlns:p14="http://schemas.microsoft.com/office/powerpoint/2010/main" val="152062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pic>
        <p:nvPicPr>
          <p:cNvPr id="13" name="Picture 12"/>
          <p:cNvPicPr>
            <a:picLocks noChangeAspect="1"/>
          </p:cNvPicPr>
          <p:nvPr userDrawn="1"/>
        </p:nvPicPr>
        <p:blipFill rotWithShape="1">
          <a:blip r:embed="rId2">
            <a:extLst>
              <a:ext uri="{28A0092B-C50C-407E-A947-70E740481C1C}">
                <a14:useLocalDpi xmlns:a14="http://schemas.microsoft.com/office/drawing/2010/main" val="0"/>
              </a:ext>
            </a:extLst>
          </a:blip>
          <a:srcRect l="21449" r="21449" b="35521"/>
          <a:stretch/>
        </p:blipFill>
        <p:spPr>
          <a:xfrm>
            <a:off x="2846663" y="852689"/>
            <a:ext cx="6498674" cy="5359268"/>
          </a:xfrm>
          <a:prstGeom prst="rect">
            <a:avLst/>
          </a:prstGeom>
        </p:spPr>
      </p:pic>
    </p:spTree>
    <p:extLst>
      <p:ext uri="{BB962C8B-B14F-4D97-AF65-F5344CB8AC3E}">
        <p14:creationId xmlns:p14="http://schemas.microsoft.com/office/powerpoint/2010/main" val="860964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Slide 3">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a:xfrm>
            <a:off x="4312205" y="6390227"/>
            <a:ext cx="1136808" cy="115416"/>
          </a:xfrm>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6" name="Holder 6"/>
          <p:cNvSpPr>
            <a:spLocks noGrp="1"/>
          </p:cNvSpPr>
          <p:nvPr>
            <p:ph type="sldNum" sz="quarter" idx="7"/>
          </p:nvPr>
        </p:nvSpPr>
        <p:spPr>
          <a:xfrm>
            <a:off x="5938362" y="6390227"/>
            <a:ext cx="157638" cy="115416"/>
          </a:xfrm>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4504" y="5454243"/>
            <a:ext cx="3695984" cy="1042284"/>
          </a:xfrm>
          <a:prstGeom prst="rect">
            <a:avLst/>
          </a:prstGeom>
        </p:spPr>
      </p:pic>
    </p:spTree>
    <p:extLst>
      <p:ext uri="{BB962C8B-B14F-4D97-AF65-F5344CB8AC3E}">
        <p14:creationId xmlns:p14="http://schemas.microsoft.com/office/powerpoint/2010/main" val="40646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resentation by white">
    <p:spTree>
      <p:nvGrpSpPr>
        <p:cNvPr id="1" name=""/>
        <p:cNvGrpSpPr/>
        <p:nvPr/>
      </p:nvGrpSpPr>
      <p:grpSpPr>
        <a:xfrm>
          <a:off x="0" y="0"/>
          <a:ext cx="0" cy="0"/>
          <a:chOff x="0" y="0"/>
          <a:chExt cx="0" cy="0"/>
        </a:xfrm>
      </p:grpSpPr>
      <p:sp>
        <p:nvSpPr>
          <p:cNvPr id="5" name="Holder 5"/>
          <p:cNvSpPr>
            <a:spLocks noGrp="1"/>
          </p:cNvSpPr>
          <p:nvPr>
            <p:ph type="dt" sz="half" idx="6"/>
          </p:nvPr>
        </p:nvSpPr>
        <p:spPr/>
        <p:txBody>
          <a:bodyPr lIns="0" tIns="0" rIns="0" bIns="0"/>
          <a:lstStyle>
            <a:lvl1pPr algn="l">
              <a:defRPr>
                <a:solidFill>
                  <a:schemeClr val="tx1"/>
                </a:solidFill>
              </a:defRPr>
            </a:lvl1pPr>
          </a:lstStyle>
          <a:p>
            <a:r>
              <a:rPr lang="en-GB" dirty="0"/>
              <a:t>18/02/2018</a:t>
            </a:r>
            <a:endParaRPr lang="mr-IN" dirty="0"/>
          </a:p>
        </p:txBody>
      </p:sp>
      <p:sp>
        <p:nvSpPr>
          <p:cNvPr id="23" name="Title 10">
            <a:extLst>
              <a:ext uri="{FF2B5EF4-FFF2-40B4-BE49-F238E27FC236}">
                <a16:creationId xmlns:a16="http://schemas.microsoft.com/office/drawing/2014/main" id="{FA61C894-DE54-A347-B550-E8736DB232A2}"/>
              </a:ext>
            </a:extLst>
          </p:cNvPr>
          <p:cNvSpPr>
            <a:spLocks noGrp="1"/>
          </p:cNvSpPr>
          <p:nvPr>
            <p:ph type="title" hasCustomPrompt="1"/>
          </p:nvPr>
        </p:nvSpPr>
        <p:spPr>
          <a:xfrm>
            <a:off x="342901" y="2941602"/>
            <a:ext cx="3190875" cy="487399"/>
          </a:xfrm>
          <a:prstGeom prst="rect">
            <a:avLst/>
          </a:prstGeom>
        </p:spPr>
        <p:txBody>
          <a:bodyPr lIns="0" tIns="0" rIns="0" bIns="0" anchor="t">
            <a:noAutofit/>
          </a:bodyPr>
          <a:lstStyle>
            <a:lvl1pPr marL="3175" indent="6350">
              <a:tabLst/>
              <a:defRPr lang="en-US" sz="1350" b="0" i="0" kern="1200" spc="0">
                <a:solidFill>
                  <a:schemeClr val="tx1"/>
                </a:solidFill>
                <a:latin typeface="Nunito Sans Black" charset="0"/>
                <a:ea typeface="Nunito Sans Black" charset="0"/>
                <a:cs typeface="Nunito Sans Black" charset="0"/>
              </a:defRPr>
            </a:lvl1pPr>
          </a:lstStyle>
          <a:p>
            <a:r>
              <a:rPr lang="en-US" dirty="0"/>
              <a:t>Name Surname</a:t>
            </a:r>
          </a:p>
        </p:txBody>
      </p:sp>
      <p:sp>
        <p:nvSpPr>
          <p:cNvPr id="24" name="Text Placeholder 27">
            <a:extLst>
              <a:ext uri="{FF2B5EF4-FFF2-40B4-BE49-F238E27FC236}">
                <a16:creationId xmlns:a16="http://schemas.microsoft.com/office/drawing/2014/main" id="{151A4A86-DF9E-E04F-B5A9-25426172538D}"/>
              </a:ext>
            </a:extLst>
          </p:cNvPr>
          <p:cNvSpPr>
            <a:spLocks noGrp="1"/>
          </p:cNvSpPr>
          <p:nvPr>
            <p:ph type="body" sz="quarter" idx="12" hasCustomPrompt="1"/>
          </p:nvPr>
        </p:nvSpPr>
        <p:spPr>
          <a:xfrm>
            <a:off x="342900" y="2551113"/>
            <a:ext cx="3190876" cy="390525"/>
          </a:xfrm>
        </p:spPr>
        <p:txBody>
          <a:bodyPr anchor="b">
            <a:noAutofit/>
          </a:bodyPr>
          <a:lstStyle>
            <a:lvl1pPr marL="10800" indent="0">
              <a:buNone/>
              <a:defRPr sz="135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A presentation by</a:t>
            </a:r>
          </a:p>
        </p:txBody>
      </p:sp>
      <p:sp>
        <p:nvSpPr>
          <p:cNvPr id="25" name="Text Placeholder 2">
            <a:extLst>
              <a:ext uri="{FF2B5EF4-FFF2-40B4-BE49-F238E27FC236}">
                <a16:creationId xmlns:a16="http://schemas.microsoft.com/office/drawing/2014/main" id="{858EA145-0FC2-1D43-9549-82788FFD1840}"/>
              </a:ext>
            </a:extLst>
          </p:cNvPr>
          <p:cNvSpPr>
            <a:spLocks noGrp="1"/>
          </p:cNvSpPr>
          <p:nvPr>
            <p:ph type="body" sz="quarter" idx="10" hasCustomPrompt="1"/>
          </p:nvPr>
        </p:nvSpPr>
        <p:spPr>
          <a:xfrm>
            <a:off x="317998" y="359569"/>
            <a:ext cx="4806452" cy="2191004"/>
          </a:xfrm>
        </p:spPr>
        <p:txBody>
          <a:bodyPr>
            <a:noAutofit/>
          </a:bodyPr>
          <a:lstStyle>
            <a:lvl1pPr marL="0" indent="0" algn="l" defTabSz="685800" rtl="0" eaLnBrk="1" latinLnBrk="0" hangingPunct="1">
              <a:lnSpc>
                <a:spcPts val="4950"/>
              </a:lnSpc>
              <a:buNone/>
              <a:defRPr lang="en-US" sz="5250" b="0" i="0" kern="1200" spc="-146" baseline="0" dirty="0" smtClean="0">
                <a:solidFill>
                  <a:schemeClr val="tx2"/>
                </a:solidFill>
                <a:latin typeface="Nunito Sans Black" charset="0"/>
                <a:ea typeface="Nunito Sans Black" charset="0"/>
                <a:cs typeface="Nunito Sans Black" charset="0"/>
              </a:defRPr>
            </a:lvl1pPr>
            <a:lvl2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2pPr>
            <a:lvl3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3pPr>
            <a:lvl4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4pPr>
            <a:lvl5pPr marL="0" algn="l" defTabSz="685800" rtl="0" eaLnBrk="1" latinLnBrk="0" hangingPunct="1">
              <a:lnSpc>
                <a:spcPts val="4950"/>
              </a:lnSpc>
              <a:defRPr lang="en-GB" sz="5250" b="0" i="0" kern="1200" spc="-146" baseline="0" dirty="0">
                <a:solidFill>
                  <a:schemeClr val="tx2"/>
                </a:solidFill>
                <a:latin typeface="Nunito Sans Black" charset="0"/>
                <a:ea typeface="Nunito Sans Black" charset="0"/>
                <a:cs typeface="Nunito Sans Black" charset="0"/>
              </a:defRPr>
            </a:lvl5pPr>
          </a:lstStyle>
          <a:p>
            <a:pPr lvl="0"/>
            <a:r>
              <a:rPr lang="en-US" dirty="0"/>
              <a:t>Do more.</a:t>
            </a:r>
            <a:br>
              <a:rPr lang="en-US" dirty="0"/>
            </a:br>
            <a:r>
              <a:rPr lang="en-US" dirty="0"/>
              <a:t>Share more.</a:t>
            </a:r>
            <a:br>
              <a:rPr lang="en-US" dirty="0"/>
            </a:br>
            <a:r>
              <a:rPr lang="en-US" dirty="0"/>
              <a:t>Be more.</a:t>
            </a:r>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4504" y="5454243"/>
            <a:ext cx="3695984" cy="1042284"/>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resentation by purple">
    <p:bg>
      <p:bgPr>
        <a:solidFill>
          <a:schemeClr val="tx2"/>
        </a:solidFill>
        <a:effectLst/>
      </p:bgPr>
    </p:bg>
    <p:spTree>
      <p:nvGrpSpPr>
        <p:cNvPr id="1" name=""/>
        <p:cNvGrpSpPr/>
        <p:nvPr/>
      </p:nvGrpSpPr>
      <p:grpSpPr>
        <a:xfrm>
          <a:off x="0" y="0"/>
          <a:ext cx="0" cy="0"/>
          <a:chOff x="0" y="0"/>
          <a:chExt cx="0" cy="0"/>
        </a:xfrm>
      </p:grpSpPr>
      <p:sp>
        <p:nvSpPr>
          <p:cNvPr id="5" name="Holder 5"/>
          <p:cNvSpPr>
            <a:spLocks noGrp="1"/>
          </p:cNvSpPr>
          <p:nvPr>
            <p:ph type="dt" sz="half" idx="6"/>
          </p:nvPr>
        </p:nvSpPr>
        <p:spPr/>
        <p:txBody>
          <a:bodyPr lIns="0" tIns="0" rIns="0" bIns="0"/>
          <a:lstStyle>
            <a:lvl1pPr algn="l">
              <a:defRPr>
                <a:solidFill>
                  <a:schemeClr val="bg1"/>
                </a:solidFill>
              </a:defRPr>
            </a:lvl1pPr>
          </a:lstStyle>
          <a:p>
            <a:r>
              <a:rPr lang="en-GB" dirty="0"/>
              <a:t>18/02/2018</a:t>
            </a:r>
            <a:endParaRPr lang="mr-IN" dirty="0"/>
          </a:p>
        </p:txBody>
      </p:sp>
      <p:sp>
        <p:nvSpPr>
          <p:cNvPr id="23" name="Title 10">
            <a:extLst>
              <a:ext uri="{FF2B5EF4-FFF2-40B4-BE49-F238E27FC236}">
                <a16:creationId xmlns:a16="http://schemas.microsoft.com/office/drawing/2014/main" id="{55952E06-538E-3847-8E39-0DF2E6C154C6}"/>
              </a:ext>
            </a:extLst>
          </p:cNvPr>
          <p:cNvSpPr>
            <a:spLocks noGrp="1"/>
          </p:cNvSpPr>
          <p:nvPr>
            <p:ph type="title" hasCustomPrompt="1"/>
          </p:nvPr>
        </p:nvSpPr>
        <p:spPr>
          <a:xfrm>
            <a:off x="342901" y="2941602"/>
            <a:ext cx="3190875" cy="487399"/>
          </a:xfrm>
          <a:prstGeom prst="rect">
            <a:avLst/>
          </a:prstGeom>
        </p:spPr>
        <p:txBody>
          <a:bodyPr lIns="0" tIns="0" rIns="0" bIns="0" anchor="t">
            <a:noAutofit/>
          </a:bodyPr>
          <a:lstStyle>
            <a:lvl1pPr marL="3175" indent="6350">
              <a:tabLst/>
              <a:defRPr lang="en-US" sz="1350" b="0" i="0" kern="1200" spc="0">
                <a:solidFill>
                  <a:schemeClr val="bg1"/>
                </a:solidFill>
                <a:latin typeface="Nunito Sans Black" charset="0"/>
                <a:ea typeface="Nunito Sans Black" charset="0"/>
                <a:cs typeface="Nunito Sans Black" charset="0"/>
              </a:defRPr>
            </a:lvl1pPr>
          </a:lstStyle>
          <a:p>
            <a:r>
              <a:rPr lang="en-US" dirty="0"/>
              <a:t>Name Surname</a:t>
            </a:r>
          </a:p>
        </p:txBody>
      </p:sp>
      <p:sp>
        <p:nvSpPr>
          <p:cNvPr id="25" name="Text Placeholder 27">
            <a:extLst>
              <a:ext uri="{FF2B5EF4-FFF2-40B4-BE49-F238E27FC236}">
                <a16:creationId xmlns:a16="http://schemas.microsoft.com/office/drawing/2014/main" id="{678492E3-6289-7F4A-AB70-D84688E2F8D7}"/>
              </a:ext>
            </a:extLst>
          </p:cNvPr>
          <p:cNvSpPr>
            <a:spLocks noGrp="1"/>
          </p:cNvSpPr>
          <p:nvPr>
            <p:ph type="body" sz="quarter" idx="12" hasCustomPrompt="1"/>
          </p:nvPr>
        </p:nvSpPr>
        <p:spPr>
          <a:xfrm>
            <a:off x="342900" y="2551113"/>
            <a:ext cx="3190876" cy="390525"/>
          </a:xfrm>
        </p:spPr>
        <p:txBody>
          <a:bodyPr anchor="b">
            <a:noAutofit/>
          </a:bodyPr>
          <a:lstStyle>
            <a:lvl1pPr marL="10800" indent="0">
              <a:buNone/>
              <a:defRPr sz="135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A presentation by</a:t>
            </a:r>
          </a:p>
        </p:txBody>
      </p:sp>
      <p:sp>
        <p:nvSpPr>
          <p:cNvPr id="26" name="Text Placeholder 2">
            <a:extLst>
              <a:ext uri="{FF2B5EF4-FFF2-40B4-BE49-F238E27FC236}">
                <a16:creationId xmlns:a16="http://schemas.microsoft.com/office/drawing/2014/main" id="{2058389D-8FFE-594B-9577-7643880F3793}"/>
              </a:ext>
            </a:extLst>
          </p:cNvPr>
          <p:cNvSpPr>
            <a:spLocks noGrp="1"/>
          </p:cNvSpPr>
          <p:nvPr>
            <p:ph type="body" sz="quarter" idx="10" hasCustomPrompt="1"/>
          </p:nvPr>
        </p:nvSpPr>
        <p:spPr>
          <a:xfrm>
            <a:off x="317998" y="359569"/>
            <a:ext cx="4806452" cy="2191004"/>
          </a:xfrm>
        </p:spPr>
        <p:txBody>
          <a:bodyPr>
            <a:noAutofit/>
          </a:bodyPr>
          <a:lstStyle>
            <a:lvl1pPr marL="0" indent="0" algn="l" defTabSz="685800" rtl="0" eaLnBrk="1" latinLnBrk="0" hangingPunct="1">
              <a:lnSpc>
                <a:spcPts val="4950"/>
              </a:lnSpc>
              <a:buNone/>
              <a:defRPr lang="en-US" sz="5250" b="0" i="0" kern="1200" spc="-146" baseline="0" dirty="0" smtClean="0">
                <a:solidFill>
                  <a:schemeClr val="bg1"/>
                </a:solidFill>
                <a:latin typeface="Nunito Sans Black" charset="0"/>
                <a:ea typeface="Nunito Sans Black" charset="0"/>
                <a:cs typeface="Nunito Sans Black" charset="0"/>
              </a:defRPr>
            </a:lvl1pPr>
            <a:lvl2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2pPr>
            <a:lvl3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3pPr>
            <a:lvl4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4pPr>
            <a:lvl5pPr marL="0" algn="l" defTabSz="685800" rtl="0" eaLnBrk="1" latinLnBrk="0" hangingPunct="1">
              <a:lnSpc>
                <a:spcPts val="4950"/>
              </a:lnSpc>
              <a:defRPr lang="en-GB" sz="5250" b="0" i="0" kern="1200" spc="-146" baseline="0" dirty="0">
                <a:solidFill>
                  <a:schemeClr val="tx2"/>
                </a:solidFill>
                <a:latin typeface="Nunito Sans Black" charset="0"/>
                <a:ea typeface="Nunito Sans Black" charset="0"/>
                <a:cs typeface="Nunito Sans Black" charset="0"/>
              </a:defRPr>
            </a:lvl5pPr>
          </a:lstStyle>
          <a:p>
            <a:pPr lvl="0"/>
            <a:r>
              <a:rPr lang="en-US" dirty="0"/>
              <a:t>Do more.</a:t>
            </a:r>
            <a:br>
              <a:rPr lang="en-US" dirty="0"/>
            </a:br>
            <a:r>
              <a:rPr lang="en-US" dirty="0"/>
              <a:t>Share more.</a:t>
            </a:r>
            <a:br>
              <a:rPr lang="en-US" dirty="0"/>
            </a:br>
            <a:r>
              <a:rPr lang="en-US" dirty="0"/>
              <a:t>Be more.</a:t>
            </a:r>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4505" y="5454243"/>
            <a:ext cx="3695982" cy="1042284"/>
          </a:xfrm>
          <a:prstGeom prst="rect">
            <a:avLst/>
          </a:prstGeom>
        </p:spPr>
      </p:pic>
    </p:spTree>
    <p:extLst>
      <p:ext uri="{BB962C8B-B14F-4D97-AF65-F5344CB8AC3E}">
        <p14:creationId xmlns:p14="http://schemas.microsoft.com/office/powerpoint/2010/main" val="906062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resentation by Image 2">
    <p:bg>
      <p:bgPr>
        <a:solidFill>
          <a:schemeClr val="bg1">
            <a:lumMod val="75000"/>
          </a:schemeClr>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551C55C-2611-FF4E-8F35-A2C9B3FCEEEC}"/>
              </a:ext>
            </a:extLst>
          </p:cNvPr>
          <p:cNvSpPr>
            <a:spLocks noGrp="1"/>
          </p:cNvSpPr>
          <p:nvPr>
            <p:ph type="pic" sz="quarter" idx="11" hasCustomPrompt="1"/>
          </p:nvPr>
        </p:nvSpPr>
        <p:spPr>
          <a:xfrm>
            <a:off x="0" y="0"/>
            <a:ext cx="12192000" cy="6858000"/>
          </a:xfrm>
        </p:spPr>
        <p:txBody>
          <a:bodyPr anchor="ctr"/>
          <a:lstStyle>
            <a:lvl1pPr marL="10800" indent="0" algn="ctr">
              <a:buNone/>
              <a:defRPr baseline="0"/>
            </a:lvl1pPr>
          </a:lstStyle>
          <a:p>
            <a:r>
              <a:rPr lang="en-GB" dirty="0"/>
              <a:t>Click to insert image</a:t>
            </a:r>
          </a:p>
          <a:p>
            <a:r>
              <a:rPr lang="en-GB" dirty="0"/>
              <a:t>The optimum image size is 1280 x 720 pixels at 96 dpi</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en-GB" dirty="0"/>
              <a:t>18/02/2018</a:t>
            </a:r>
            <a:endParaRPr lang="mr-IN" dirty="0"/>
          </a:p>
        </p:txBody>
      </p:sp>
      <p:sp>
        <p:nvSpPr>
          <p:cNvPr id="11" name="Title 10"/>
          <p:cNvSpPr>
            <a:spLocks noGrp="1"/>
          </p:cNvSpPr>
          <p:nvPr>
            <p:ph type="title" hasCustomPrompt="1"/>
          </p:nvPr>
        </p:nvSpPr>
        <p:spPr>
          <a:xfrm>
            <a:off x="342901" y="2941602"/>
            <a:ext cx="3190875" cy="487399"/>
          </a:xfrm>
          <a:prstGeom prst="rect">
            <a:avLst/>
          </a:prstGeom>
        </p:spPr>
        <p:txBody>
          <a:bodyPr lIns="0" tIns="0" rIns="0" bIns="0" anchor="t">
            <a:noAutofit/>
          </a:bodyPr>
          <a:lstStyle>
            <a:lvl1pPr marL="3175" indent="6350">
              <a:tabLst/>
              <a:defRPr lang="en-US" sz="1350" b="0" i="0" kern="1200" spc="0">
                <a:solidFill>
                  <a:schemeClr val="bg1"/>
                </a:solidFill>
                <a:latin typeface="Nunito Sans Black" charset="0"/>
                <a:ea typeface="Nunito Sans Black" charset="0"/>
                <a:cs typeface="Nunito Sans Black" charset="0"/>
              </a:defRPr>
            </a:lvl1pPr>
          </a:lstStyle>
          <a:p>
            <a:r>
              <a:rPr lang="en-US" dirty="0"/>
              <a:t>Name Surname</a:t>
            </a:r>
          </a:p>
        </p:txBody>
      </p:sp>
      <p:sp>
        <p:nvSpPr>
          <p:cNvPr id="22" name="Text Placeholder 2">
            <a:extLst>
              <a:ext uri="{FF2B5EF4-FFF2-40B4-BE49-F238E27FC236}">
                <a16:creationId xmlns:a16="http://schemas.microsoft.com/office/drawing/2014/main" id="{C13EEE70-AD17-5442-A93D-1F009D5C7135}"/>
              </a:ext>
            </a:extLst>
          </p:cNvPr>
          <p:cNvSpPr>
            <a:spLocks noGrp="1"/>
          </p:cNvSpPr>
          <p:nvPr>
            <p:ph type="body" sz="quarter" idx="10" hasCustomPrompt="1"/>
          </p:nvPr>
        </p:nvSpPr>
        <p:spPr>
          <a:xfrm>
            <a:off x="317998" y="359569"/>
            <a:ext cx="4806452" cy="2191004"/>
          </a:xfrm>
        </p:spPr>
        <p:txBody>
          <a:bodyPr>
            <a:noAutofit/>
          </a:bodyPr>
          <a:lstStyle>
            <a:lvl1pPr marL="0" indent="0" algn="l" defTabSz="685800" rtl="0" eaLnBrk="1" latinLnBrk="0" hangingPunct="1">
              <a:lnSpc>
                <a:spcPts val="4950"/>
              </a:lnSpc>
              <a:buNone/>
              <a:defRPr lang="en-US" sz="5250" b="0" i="0" kern="1200" spc="-146" baseline="0" dirty="0" smtClean="0">
                <a:solidFill>
                  <a:schemeClr val="bg1"/>
                </a:solidFill>
                <a:latin typeface="Nunito Sans Black" charset="0"/>
                <a:ea typeface="Nunito Sans Black" charset="0"/>
                <a:cs typeface="Nunito Sans Black" charset="0"/>
              </a:defRPr>
            </a:lvl1pPr>
            <a:lvl2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2pPr>
            <a:lvl3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3pPr>
            <a:lvl4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4pPr>
            <a:lvl5pPr marL="0" algn="l" defTabSz="685800" rtl="0" eaLnBrk="1" latinLnBrk="0" hangingPunct="1">
              <a:lnSpc>
                <a:spcPts val="4950"/>
              </a:lnSpc>
              <a:defRPr lang="en-GB" sz="5250" b="0" i="0" kern="1200" spc="-146" baseline="0" dirty="0">
                <a:solidFill>
                  <a:schemeClr val="tx2"/>
                </a:solidFill>
                <a:latin typeface="Nunito Sans Black" charset="0"/>
                <a:ea typeface="Nunito Sans Black" charset="0"/>
                <a:cs typeface="Nunito Sans Black" charset="0"/>
              </a:defRPr>
            </a:lvl5pPr>
          </a:lstStyle>
          <a:p>
            <a:pPr lvl="0"/>
            <a:r>
              <a:rPr lang="en-US" dirty="0"/>
              <a:t>Do more.</a:t>
            </a:r>
            <a:br>
              <a:rPr lang="en-US" dirty="0"/>
            </a:br>
            <a:r>
              <a:rPr lang="en-US" dirty="0"/>
              <a:t>Share more.</a:t>
            </a:r>
            <a:br>
              <a:rPr lang="en-US" dirty="0"/>
            </a:br>
            <a:r>
              <a:rPr lang="en-US" dirty="0"/>
              <a:t>Be more.</a:t>
            </a:r>
          </a:p>
        </p:txBody>
      </p:sp>
      <p:sp>
        <p:nvSpPr>
          <p:cNvPr id="28" name="Text Placeholder 27">
            <a:extLst>
              <a:ext uri="{FF2B5EF4-FFF2-40B4-BE49-F238E27FC236}">
                <a16:creationId xmlns:a16="http://schemas.microsoft.com/office/drawing/2014/main" id="{9D6C8741-5B1A-7A41-BC67-34065FEE5BC0}"/>
              </a:ext>
            </a:extLst>
          </p:cNvPr>
          <p:cNvSpPr>
            <a:spLocks noGrp="1"/>
          </p:cNvSpPr>
          <p:nvPr>
            <p:ph type="body" sz="quarter" idx="12" hasCustomPrompt="1"/>
          </p:nvPr>
        </p:nvSpPr>
        <p:spPr>
          <a:xfrm>
            <a:off x="342900" y="2551113"/>
            <a:ext cx="3190876" cy="390525"/>
          </a:xfrm>
        </p:spPr>
        <p:txBody>
          <a:bodyPr anchor="b">
            <a:noAutofit/>
          </a:bodyPr>
          <a:lstStyle>
            <a:lvl1pPr marL="10800" indent="0">
              <a:buNone/>
              <a:defRPr sz="135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A presentation by</a:t>
            </a:r>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4505" y="5454243"/>
            <a:ext cx="3695982" cy="1042284"/>
          </a:xfrm>
          <a:prstGeom prst="rect">
            <a:avLst/>
          </a:prstGeom>
        </p:spPr>
      </p:pic>
    </p:spTree>
    <p:extLst>
      <p:ext uri="{BB962C8B-B14F-4D97-AF65-F5344CB8AC3E}">
        <p14:creationId xmlns:p14="http://schemas.microsoft.com/office/powerpoint/2010/main" val="817087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slide Aqua">
    <p:bg>
      <p:bgPr>
        <a:solidFill>
          <a:schemeClr val="bg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dirty="0"/>
              <a:t>Page heading</a:t>
            </a:r>
            <a:endParaRPr dirty="0"/>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rgbClr val="FFFFFF"/>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dirty="0"/>
              <a:t>Divider Example</a:t>
            </a:r>
          </a:p>
          <a:p>
            <a:pPr lvl="1"/>
            <a:r>
              <a:rPr lang="en-US" dirty="0"/>
              <a:t>Subhead goes here</a:t>
            </a:r>
          </a:p>
        </p:txBody>
      </p:sp>
      <p:sp>
        <p:nvSpPr>
          <p:cNvPr id="4" name="Date Placeholder 3">
            <a:extLst>
              <a:ext uri="{FF2B5EF4-FFF2-40B4-BE49-F238E27FC236}">
                <a16:creationId xmlns:a16="http://schemas.microsoft.com/office/drawing/2014/main" id="{4172657D-AA9B-4F4D-B5B6-BA102684D61C}"/>
              </a:ext>
            </a:extLst>
          </p:cNvPr>
          <p:cNvSpPr>
            <a:spLocks noGrp="1"/>
          </p:cNvSpPr>
          <p:nvPr>
            <p:ph type="dt" sz="half" idx="13"/>
          </p:nvPr>
        </p:nvSpPr>
        <p:spPr/>
        <p:txBody>
          <a:bodyPr/>
          <a:lstStyle>
            <a:lvl1pPr>
              <a:defRPr>
                <a:solidFill>
                  <a:schemeClr val="bg1"/>
                </a:solidFill>
              </a:defRPr>
            </a:lvl1pPr>
          </a:lstStyle>
          <a:p>
            <a:r>
              <a:rPr lang="en-GB"/>
              <a:t>18/02/2018</a:t>
            </a:r>
            <a:endParaRPr lang="mr-IN" dirty="0"/>
          </a:p>
        </p:txBody>
      </p:sp>
      <p:sp>
        <p:nvSpPr>
          <p:cNvPr id="6" name="Footer Placeholder 5">
            <a:extLst>
              <a:ext uri="{FF2B5EF4-FFF2-40B4-BE49-F238E27FC236}">
                <a16:creationId xmlns:a16="http://schemas.microsoft.com/office/drawing/2014/main" id="{AE94C7A1-806F-144B-BF92-4D4C2152B63E}"/>
              </a:ext>
            </a:extLst>
          </p:cNvPr>
          <p:cNvSpPr>
            <a:spLocks noGrp="1"/>
          </p:cNvSpPr>
          <p:nvPr>
            <p:ph type="ftr" sz="quarter" idx="14"/>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9" name="Slide Number Placeholder 8">
            <a:extLst>
              <a:ext uri="{FF2B5EF4-FFF2-40B4-BE49-F238E27FC236}">
                <a16:creationId xmlns:a16="http://schemas.microsoft.com/office/drawing/2014/main" id="{41E4F6EB-B07B-464D-9FC5-4CC0A003BC6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pic>
        <p:nvPicPr>
          <p:cNvPr id="32" name="Picture 3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6" cy="492326"/>
          </a:xfrm>
          <a:prstGeom prst="rect">
            <a:avLst/>
          </a:prstGeom>
        </p:spPr>
      </p:pic>
    </p:spTree>
    <p:extLst>
      <p:ext uri="{BB962C8B-B14F-4D97-AF65-F5344CB8AC3E}">
        <p14:creationId xmlns:p14="http://schemas.microsoft.com/office/powerpoint/2010/main" val="447706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slide Red">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dirty="0"/>
              <a:t>Page heading</a:t>
            </a:r>
            <a:endParaRPr dirty="0"/>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4"/>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dirty="0"/>
              <a:t>Divider Example</a:t>
            </a:r>
          </a:p>
          <a:p>
            <a:pPr lvl="1"/>
            <a:r>
              <a:rPr lang="en-US" dirty="0"/>
              <a:t>Subhead goes here</a:t>
            </a:r>
          </a:p>
        </p:txBody>
      </p:sp>
      <p:sp>
        <p:nvSpPr>
          <p:cNvPr id="4" name="Date Placeholder 3">
            <a:extLst>
              <a:ext uri="{FF2B5EF4-FFF2-40B4-BE49-F238E27FC236}">
                <a16:creationId xmlns:a16="http://schemas.microsoft.com/office/drawing/2014/main" id="{50248021-CDB1-884B-8922-522C04F9E996}"/>
              </a:ext>
            </a:extLst>
          </p:cNvPr>
          <p:cNvSpPr>
            <a:spLocks noGrp="1"/>
          </p:cNvSpPr>
          <p:nvPr>
            <p:ph type="dt" sz="half" idx="13"/>
          </p:nvPr>
        </p:nvSpPr>
        <p:spPr/>
        <p:txBody>
          <a:bodyPr/>
          <a:lstStyle>
            <a:lvl1pPr>
              <a:defRPr>
                <a:solidFill>
                  <a:schemeClr val="bg1"/>
                </a:solidFill>
              </a:defRPr>
            </a:lvl1pPr>
          </a:lstStyle>
          <a:p>
            <a:r>
              <a:rPr lang="en-GB"/>
              <a:t>18/02/2018</a:t>
            </a:r>
            <a:endParaRPr lang="mr-IN" dirty="0"/>
          </a:p>
        </p:txBody>
      </p:sp>
      <p:sp>
        <p:nvSpPr>
          <p:cNvPr id="6" name="Footer Placeholder 5">
            <a:extLst>
              <a:ext uri="{FF2B5EF4-FFF2-40B4-BE49-F238E27FC236}">
                <a16:creationId xmlns:a16="http://schemas.microsoft.com/office/drawing/2014/main" id="{571B3383-73CD-FF4D-93FF-23B2819EC422}"/>
              </a:ext>
            </a:extLst>
          </p:cNvPr>
          <p:cNvSpPr>
            <a:spLocks noGrp="1"/>
          </p:cNvSpPr>
          <p:nvPr>
            <p:ph type="ftr" sz="quarter" idx="14"/>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9" name="Slide Number Placeholder 8">
            <a:extLst>
              <a:ext uri="{FF2B5EF4-FFF2-40B4-BE49-F238E27FC236}">
                <a16:creationId xmlns:a16="http://schemas.microsoft.com/office/drawing/2014/main" id="{A10898E6-1861-574C-B65E-C3DD19793F8C}"/>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6" cy="492326"/>
          </a:xfrm>
          <a:prstGeom prst="rect">
            <a:avLst/>
          </a:prstGeom>
        </p:spPr>
      </p:pic>
    </p:spTree>
    <p:extLst>
      <p:ext uri="{BB962C8B-B14F-4D97-AF65-F5344CB8AC3E}">
        <p14:creationId xmlns:p14="http://schemas.microsoft.com/office/powerpoint/2010/main" val="805588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slide Green">
    <p:bg>
      <p:bgPr>
        <a:solidFill>
          <a:schemeClr val="accent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dirty="0"/>
              <a:t>Page heading</a:t>
            </a:r>
            <a:endParaRPr dirty="0"/>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3"/>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dirty="0"/>
              <a:t>Divider Example</a:t>
            </a:r>
          </a:p>
          <a:p>
            <a:pPr lvl="1"/>
            <a:r>
              <a:rPr lang="en-US" dirty="0"/>
              <a:t>Subhead goes here</a:t>
            </a:r>
          </a:p>
        </p:txBody>
      </p:sp>
      <p:sp>
        <p:nvSpPr>
          <p:cNvPr id="4" name="Date Placeholder 3">
            <a:extLst>
              <a:ext uri="{FF2B5EF4-FFF2-40B4-BE49-F238E27FC236}">
                <a16:creationId xmlns:a16="http://schemas.microsoft.com/office/drawing/2014/main" id="{44C8E871-E152-F649-9F9E-174AD7C348F6}"/>
              </a:ext>
            </a:extLst>
          </p:cNvPr>
          <p:cNvSpPr>
            <a:spLocks noGrp="1"/>
          </p:cNvSpPr>
          <p:nvPr>
            <p:ph type="dt" sz="half" idx="13"/>
          </p:nvPr>
        </p:nvSpPr>
        <p:spPr/>
        <p:txBody>
          <a:bodyPr/>
          <a:lstStyle>
            <a:lvl1pPr>
              <a:defRPr>
                <a:solidFill>
                  <a:schemeClr val="bg1"/>
                </a:solidFill>
              </a:defRPr>
            </a:lvl1pPr>
          </a:lstStyle>
          <a:p>
            <a:r>
              <a:rPr lang="en-GB"/>
              <a:t>18/02/2018</a:t>
            </a:r>
            <a:endParaRPr lang="mr-IN" dirty="0"/>
          </a:p>
        </p:txBody>
      </p:sp>
      <p:sp>
        <p:nvSpPr>
          <p:cNvPr id="6" name="Footer Placeholder 5">
            <a:extLst>
              <a:ext uri="{FF2B5EF4-FFF2-40B4-BE49-F238E27FC236}">
                <a16:creationId xmlns:a16="http://schemas.microsoft.com/office/drawing/2014/main" id="{860517BC-BCE9-E04C-A6C2-1E9E9DEEE18B}"/>
              </a:ext>
            </a:extLst>
          </p:cNvPr>
          <p:cNvSpPr>
            <a:spLocks noGrp="1"/>
          </p:cNvSpPr>
          <p:nvPr>
            <p:ph type="ftr" sz="quarter" idx="14"/>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9" name="Slide Number Placeholder 8">
            <a:extLst>
              <a:ext uri="{FF2B5EF4-FFF2-40B4-BE49-F238E27FC236}">
                <a16:creationId xmlns:a16="http://schemas.microsoft.com/office/drawing/2014/main" id="{5D9FDE76-F466-AC40-8464-C208D90957B2}"/>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6" cy="492326"/>
          </a:xfrm>
          <a:prstGeom prst="rect">
            <a:avLst/>
          </a:prstGeom>
        </p:spPr>
      </p:pic>
    </p:spTree>
    <p:extLst>
      <p:ext uri="{BB962C8B-B14F-4D97-AF65-F5344CB8AC3E}">
        <p14:creationId xmlns:p14="http://schemas.microsoft.com/office/powerpoint/2010/main" val="314524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slide Blue">
    <p:bg>
      <p:bgPr>
        <a:solidFill>
          <a:schemeClr val="accent3"/>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7" name="Footer Placeholder 6"/>
          <p:cNvSpPr>
            <a:spLocks noGrp="1"/>
          </p:cNvSpPr>
          <p:nvPr>
            <p:ph type="ftr" sz="quarter" idx="10"/>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8" name="Slide Number Placeholder 7"/>
          <p:cNvSpPr>
            <a:spLocks noGrp="1"/>
          </p:cNvSpPr>
          <p:nvPr>
            <p:ph type="sldNum" sz="quarter" idx="11"/>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6"/>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dirty="0"/>
              <a:t>Divider Example</a:t>
            </a:r>
          </a:p>
          <a:p>
            <a:pPr lvl="1"/>
            <a:r>
              <a:rPr lang="en-US" dirty="0"/>
              <a:t>Subhead goes here</a:t>
            </a:r>
          </a:p>
        </p:txBody>
      </p: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6" cy="492326"/>
          </a:xfrm>
          <a:prstGeom prst="rect">
            <a:avLst/>
          </a:prstGeom>
        </p:spPr>
      </p:pic>
    </p:spTree>
    <p:extLst>
      <p:ext uri="{BB962C8B-B14F-4D97-AF65-F5344CB8AC3E}">
        <p14:creationId xmlns:p14="http://schemas.microsoft.com/office/powerpoint/2010/main" val="284864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Light Image right">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54B395-BCD2-BF4C-AA65-6141FACDADB7}"/>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bg1"/>
                </a:solidFill>
              </a:defRPr>
            </a:lvl1pPr>
          </a:lstStyle>
          <a:p>
            <a:r>
              <a:rPr lang="en-GB" dirty="0"/>
              <a:t>Click to insert image</a:t>
            </a:r>
          </a:p>
          <a:p>
            <a:r>
              <a:rPr lang="en-GB" dirty="0"/>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dirty="0">
                <a:latin typeface="Nunito Sans" panose="00000500000000000000" pitchFamily="2" charset="0"/>
              </a:rPr>
              <a:t>© </a:t>
            </a:r>
            <a:r>
              <a:rPr lang="en-GB" spc="-4" dirty="0">
                <a:latin typeface="Nunito Sans" panose="00000500000000000000" pitchFamily="2" charset="0"/>
              </a:rPr>
              <a:t>The </a:t>
            </a:r>
            <a:r>
              <a:rPr lang="en-GB" spc="-15" dirty="0">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dirty="0">
                <a:solidFill>
                  <a:schemeClr val="bg1"/>
                </a:solidFill>
              </a:rPr>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dirty="0"/>
          </a:p>
        </p:txBody>
      </p:sp>
      <p:sp>
        <p:nvSpPr>
          <p:cNvPr id="24" name="Text Placeholder 23"/>
          <p:cNvSpPr>
            <a:spLocks noGrp="1"/>
          </p:cNvSpPr>
          <p:nvPr>
            <p:ph type="body" sz="quarter" idx="10"/>
          </p:nvPr>
        </p:nvSpPr>
        <p:spPr>
          <a:xfrm>
            <a:off x="1158000"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6" cy="492325"/>
          </a:xfrm>
          <a:prstGeom prst="rect">
            <a:avLst/>
          </a:prstGeom>
        </p:spPr>
      </p:pic>
    </p:spTree>
    <p:extLst>
      <p:ext uri="{BB962C8B-B14F-4D97-AF65-F5344CB8AC3E}">
        <p14:creationId xmlns:p14="http://schemas.microsoft.com/office/powerpoint/2010/main" val="1691067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ight Image right">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54B395-BCD2-BF4C-AA65-6141FACDADB7}"/>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bg1"/>
                </a:solidFill>
              </a:defRPr>
            </a:lvl1pPr>
          </a:lstStyle>
          <a:p>
            <a:r>
              <a:rPr lang="en-GB" dirty="0"/>
              <a:t>Click to insert image</a:t>
            </a:r>
          </a:p>
          <a:p>
            <a:r>
              <a:rPr lang="en-GB" dirty="0"/>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dirty="0">
                <a:latin typeface="Nunito Sans" panose="00000500000000000000" pitchFamily="2" charset="0"/>
              </a:rPr>
              <a:t>© </a:t>
            </a:r>
            <a:r>
              <a:rPr lang="en-GB" spc="-4" dirty="0">
                <a:latin typeface="Nunito Sans" panose="00000500000000000000" pitchFamily="2" charset="0"/>
              </a:rPr>
              <a:t>The </a:t>
            </a:r>
            <a:r>
              <a:rPr lang="en-GB" spc="-15" dirty="0">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dirty="0">
                <a:solidFill>
                  <a:schemeClr val="bg1"/>
                </a:solidFill>
              </a:rPr>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dirty="0"/>
          </a:p>
        </p:txBody>
      </p:sp>
      <p:sp>
        <p:nvSpPr>
          <p:cNvPr id="24" name="Text Placeholder 23"/>
          <p:cNvSpPr>
            <a:spLocks noGrp="1"/>
          </p:cNvSpPr>
          <p:nvPr>
            <p:ph type="body" sz="quarter" idx="10"/>
          </p:nvPr>
        </p:nvSpPr>
        <p:spPr>
          <a:xfrm>
            <a:off x="1158000"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charset="0"/>
              <a:buChar char="•"/>
              <a:tabLst/>
              <a:defRPr lang="en-US" sz="1800" b="1" i="0" kern="1200" dirty="0" smtClean="0">
                <a:solidFill>
                  <a:schemeClr val="bg1"/>
                </a:solidFill>
                <a:latin typeface="Nunito Sans Black" charset="0"/>
                <a:ea typeface="Nunito Sans Black" charset="0"/>
                <a:cs typeface="Nunito Sans Black" charset="0"/>
              </a:defRPr>
            </a:lvl2pPr>
            <a:lvl3pPr marL="133200" marR="3810" indent="-122400" algn="l" defTabSz="685800" rtl="0" eaLnBrk="1" latinLnBrk="0" hangingPunct="1">
              <a:lnSpc>
                <a:spcPts val="2055"/>
              </a:lnSpc>
              <a:spcBef>
                <a:spcPts val="315"/>
              </a:spcBef>
              <a:buClrTx/>
              <a:buFont typeface="Arial"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6" cy="492325"/>
          </a:xfrm>
          <a:prstGeom prst="rect">
            <a:avLst/>
          </a:prstGeom>
        </p:spPr>
      </p:pic>
    </p:spTree>
    <p:extLst>
      <p:ext uri="{BB962C8B-B14F-4D97-AF65-F5344CB8AC3E}">
        <p14:creationId xmlns:p14="http://schemas.microsoft.com/office/powerpoint/2010/main" val="2186407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ight Image left">
    <p:bg>
      <p:bgPr>
        <a:solidFill>
          <a:schemeClr val="tx2"/>
        </a:solidFill>
        <a:effectLst/>
      </p:bgPr>
    </p:bg>
    <p:spTree>
      <p:nvGrpSpPr>
        <p:cNvPr id="1" name=""/>
        <p:cNvGrpSpPr/>
        <p:nvPr/>
      </p:nvGrpSpPr>
      <p:grpSpPr>
        <a:xfrm>
          <a:off x="0" y="0"/>
          <a:ext cx="0" cy="0"/>
          <a:chOff x="0" y="0"/>
          <a:chExt cx="0" cy="0"/>
        </a:xfrm>
      </p:grpSpPr>
      <p:sp>
        <p:nvSpPr>
          <p:cNvPr id="21" name="Picture Placeholder 3">
            <a:extLst>
              <a:ext uri="{FF2B5EF4-FFF2-40B4-BE49-F238E27FC236}">
                <a16:creationId xmlns:a16="http://schemas.microsoft.com/office/drawing/2014/main" id="{CB9883E9-1329-9D49-A166-F38296D40910}"/>
              </a:ext>
            </a:extLst>
          </p:cNvPr>
          <p:cNvSpPr>
            <a:spLocks noGrp="1"/>
          </p:cNvSpPr>
          <p:nvPr>
            <p:ph type="pic" sz="quarter" idx="12" hasCustomPrompt="1"/>
          </p:nvPr>
        </p:nvSpPr>
        <p:spPr>
          <a:xfrm>
            <a:off x="0" y="0"/>
            <a:ext cx="6096000" cy="6858000"/>
          </a:xfrm>
        </p:spPr>
        <p:txBody>
          <a:bodyPr anchor="ctr"/>
          <a:lstStyle>
            <a:lvl1pPr algn="ctr">
              <a:defRPr>
                <a:solidFill>
                  <a:schemeClr val="bg1"/>
                </a:solidFill>
              </a:defRPr>
            </a:lvl1pPr>
          </a:lstStyle>
          <a:p>
            <a:r>
              <a:rPr lang="en-GB" dirty="0"/>
              <a:t>Click to insert image</a:t>
            </a:r>
          </a:p>
          <a:p>
            <a:r>
              <a:rPr lang="en-GB" dirty="0"/>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dirty="0">
                <a:latin typeface="Nunito Sans" panose="00000500000000000000" pitchFamily="2" charset="0"/>
              </a:rPr>
              <a:t>© </a:t>
            </a:r>
            <a:r>
              <a:rPr lang="en-GB" spc="-4" dirty="0">
                <a:latin typeface="Nunito Sans" panose="00000500000000000000" pitchFamily="2" charset="0"/>
              </a:rPr>
              <a:t>The </a:t>
            </a:r>
            <a:r>
              <a:rPr lang="en-GB" spc="-15" dirty="0">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dirty="0"/>
          </a:p>
        </p:txBody>
      </p:sp>
      <p:sp>
        <p:nvSpPr>
          <p:cNvPr id="26" name="Text Placeholder 23">
            <a:extLst>
              <a:ext uri="{FF2B5EF4-FFF2-40B4-BE49-F238E27FC236}">
                <a16:creationId xmlns:a16="http://schemas.microsoft.com/office/drawing/2014/main" id="{FDF02F80-79CD-924B-90D6-F6DBA0C480BF}"/>
              </a:ext>
            </a:extLst>
          </p:cNvPr>
          <p:cNvSpPr>
            <a:spLocks noGrp="1"/>
          </p:cNvSpPr>
          <p:nvPr>
            <p:ph type="body" sz="quarter" idx="11"/>
          </p:nvPr>
        </p:nvSpPr>
        <p:spPr>
          <a:xfrm>
            <a:off x="7249238"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5" cy="492325"/>
          </a:xfrm>
          <a:prstGeom prst="rect">
            <a:avLst/>
          </a:prstGeom>
        </p:spPr>
      </p:pic>
    </p:spTree>
    <p:extLst>
      <p:ext uri="{BB962C8B-B14F-4D97-AF65-F5344CB8AC3E}">
        <p14:creationId xmlns:p14="http://schemas.microsoft.com/office/powerpoint/2010/main" val="6932283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Light Image left">
    <p:bg>
      <p:bgPr>
        <a:solidFill>
          <a:schemeClr val="tx2"/>
        </a:solidFill>
        <a:effectLst/>
      </p:bgPr>
    </p:bg>
    <p:spTree>
      <p:nvGrpSpPr>
        <p:cNvPr id="1" name=""/>
        <p:cNvGrpSpPr/>
        <p:nvPr/>
      </p:nvGrpSpPr>
      <p:grpSpPr>
        <a:xfrm>
          <a:off x="0" y="0"/>
          <a:ext cx="0" cy="0"/>
          <a:chOff x="0" y="0"/>
          <a:chExt cx="0" cy="0"/>
        </a:xfrm>
      </p:grpSpPr>
      <p:sp>
        <p:nvSpPr>
          <p:cNvPr id="21" name="Picture Placeholder 3">
            <a:extLst>
              <a:ext uri="{FF2B5EF4-FFF2-40B4-BE49-F238E27FC236}">
                <a16:creationId xmlns:a16="http://schemas.microsoft.com/office/drawing/2014/main" id="{CB9883E9-1329-9D49-A166-F38296D40910}"/>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dirty="0"/>
              <a:t>Click to insert image</a:t>
            </a:r>
          </a:p>
          <a:p>
            <a:r>
              <a:rPr lang="en-GB" dirty="0"/>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dirty="0">
                <a:latin typeface="Nunito Sans" panose="00000500000000000000" pitchFamily="2" charset="0"/>
              </a:rPr>
              <a:t>© </a:t>
            </a:r>
            <a:r>
              <a:rPr lang="en-GB" spc="-4" dirty="0">
                <a:latin typeface="Nunito Sans" panose="00000500000000000000" pitchFamily="2" charset="0"/>
              </a:rPr>
              <a:t>The </a:t>
            </a:r>
            <a:r>
              <a:rPr lang="en-GB" spc="-15" dirty="0">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dirty="0"/>
          </a:p>
        </p:txBody>
      </p:sp>
      <p:sp>
        <p:nvSpPr>
          <p:cNvPr id="26" name="Text Placeholder 23">
            <a:extLst>
              <a:ext uri="{FF2B5EF4-FFF2-40B4-BE49-F238E27FC236}">
                <a16:creationId xmlns:a16="http://schemas.microsoft.com/office/drawing/2014/main" id="{FDF02F80-79CD-924B-90D6-F6DBA0C480BF}"/>
              </a:ext>
            </a:extLst>
          </p:cNvPr>
          <p:cNvSpPr>
            <a:spLocks noGrp="1"/>
          </p:cNvSpPr>
          <p:nvPr>
            <p:ph type="body" sz="quarter" idx="11"/>
          </p:nvPr>
        </p:nvSpPr>
        <p:spPr>
          <a:xfrm>
            <a:off x="7249238"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panose="020B0604020202020204" pitchFamily="34" charset="0"/>
              <a:buChar char="•"/>
              <a:tabLst/>
              <a:defRPr lang="en-US" sz="1800" b="1" i="0" kern="1200" dirty="0" smtClean="0">
                <a:solidFill>
                  <a:schemeClr val="bg1"/>
                </a:solidFill>
                <a:latin typeface="Nunito Sans Black" charset="0"/>
                <a:ea typeface="Nunito Sans Black" charset="0"/>
                <a:cs typeface="Nunito Sans Black" charset="0"/>
              </a:defRPr>
            </a:lvl2pPr>
            <a:lvl3pPr marL="131763" marR="3810" indent="-122238" algn="l" defTabSz="685800" rtl="0" eaLnBrk="1" latinLnBrk="0" hangingPunct="1">
              <a:lnSpc>
                <a:spcPts val="2055"/>
              </a:lnSpc>
              <a:spcBef>
                <a:spcPts val="315"/>
              </a:spcBef>
              <a:buClrTx/>
              <a:buFont typeface="Arial" panose="020B0604020202020204" pitchFamily="34"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5" cy="492325"/>
          </a:xfrm>
          <a:prstGeom prst="rect">
            <a:avLst/>
          </a:prstGeom>
        </p:spPr>
      </p:pic>
    </p:spTree>
    <p:extLst>
      <p:ext uri="{BB962C8B-B14F-4D97-AF65-F5344CB8AC3E}">
        <p14:creationId xmlns:p14="http://schemas.microsoft.com/office/powerpoint/2010/main" val="3830166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Light Image left 2">
    <p:bg>
      <p:bgPr>
        <a:solidFill>
          <a:schemeClr val="accent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6BFA7EDD-8B47-BC47-915B-BDA8F9C52186}"/>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dirty="0"/>
              <a:t>Click to insert image</a:t>
            </a:r>
          </a:p>
          <a:p>
            <a:r>
              <a:rPr lang="en-GB" dirty="0"/>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27" name="Text Placeholder 23">
            <a:extLst>
              <a:ext uri="{FF2B5EF4-FFF2-40B4-BE49-F238E27FC236}">
                <a16:creationId xmlns:a16="http://schemas.microsoft.com/office/drawing/2014/main" id="{EAD66F0F-54DD-3B40-A76D-4591E7A821F5}"/>
              </a:ext>
            </a:extLst>
          </p:cNvPr>
          <p:cNvSpPr>
            <a:spLocks noGrp="1"/>
          </p:cNvSpPr>
          <p:nvPr>
            <p:ph type="body" sz="quarter" idx="11"/>
          </p:nvPr>
        </p:nvSpPr>
        <p:spPr>
          <a:xfrm>
            <a:off x="7249238"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8" name="Picture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5" cy="492325"/>
          </a:xfrm>
          <a:prstGeom prst="rect">
            <a:avLst/>
          </a:prstGeom>
        </p:spPr>
      </p:pic>
    </p:spTree>
    <p:extLst>
      <p:ext uri="{BB962C8B-B14F-4D97-AF65-F5344CB8AC3E}">
        <p14:creationId xmlns:p14="http://schemas.microsoft.com/office/powerpoint/2010/main" val="862481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ight Image left 2">
    <p:bg>
      <p:bgPr>
        <a:solidFill>
          <a:schemeClr val="accent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6BFA7EDD-8B47-BC47-915B-BDA8F9C52186}"/>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dirty="0"/>
              <a:t>Click to insert image</a:t>
            </a:r>
          </a:p>
          <a:p>
            <a:r>
              <a:rPr lang="en-GB" dirty="0"/>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27" name="Text Placeholder 23">
            <a:extLst>
              <a:ext uri="{FF2B5EF4-FFF2-40B4-BE49-F238E27FC236}">
                <a16:creationId xmlns:a16="http://schemas.microsoft.com/office/drawing/2014/main" id="{EAD66F0F-54DD-3B40-A76D-4591E7A821F5}"/>
              </a:ext>
            </a:extLst>
          </p:cNvPr>
          <p:cNvSpPr>
            <a:spLocks noGrp="1"/>
          </p:cNvSpPr>
          <p:nvPr>
            <p:ph type="body" sz="quarter" idx="11"/>
          </p:nvPr>
        </p:nvSpPr>
        <p:spPr>
          <a:xfrm>
            <a:off x="7249238"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panose="020B0604020202020204" pitchFamily="34" charset="0"/>
              <a:buChar char="•"/>
              <a:tabLst/>
              <a:defRPr lang="en-US" sz="1800" b="1" i="0" kern="1200" dirty="0" smtClean="0">
                <a:solidFill>
                  <a:schemeClr val="bg1"/>
                </a:solidFill>
                <a:latin typeface="Nunito Sans Black" charset="0"/>
                <a:ea typeface="Nunito Sans Black" charset="0"/>
                <a:cs typeface="Nunito Sans Black" charset="0"/>
              </a:defRPr>
            </a:lvl2pPr>
            <a:lvl3pPr marL="133200" marR="3810" indent="-122400" algn="l" defTabSz="685800" rtl="0" eaLnBrk="1" latinLnBrk="0" hangingPunct="1">
              <a:lnSpc>
                <a:spcPts val="2055"/>
              </a:lnSpc>
              <a:spcBef>
                <a:spcPts val="315"/>
              </a:spcBef>
              <a:buClrTx/>
              <a:buFont typeface="Arial" panose="020B0604020202020204" pitchFamily="34"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8" name="Picture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5" cy="492325"/>
          </a:xfrm>
          <a:prstGeom prst="rect">
            <a:avLst/>
          </a:prstGeom>
        </p:spPr>
      </p:pic>
    </p:spTree>
    <p:extLst>
      <p:ext uri="{BB962C8B-B14F-4D97-AF65-F5344CB8AC3E}">
        <p14:creationId xmlns:p14="http://schemas.microsoft.com/office/powerpoint/2010/main" val="526127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Image left 2">
    <p:bg>
      <p:bgPr>
        <a:solidFill>
          <a:schemeClr val="accent2"/>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885F725A-AB7A-CC45-B55D-3A440B777355}"/>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dirty="0"/>
              <a:t>Click to insert image</a:t>
            </a:r>
          </a:p>
          <a:p>
            <a:r>
              <a:rPr lang="en-GB" dirty="0"/>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26" name="Text Placeholder 23">
            <a:extLst>
              <a:ext uri="{FF2B5EF4-FFF2-40B4-BE49-F238E27FC236}">
                <a16:creationId xmlns:a16="http://schemas.microsoft.com/office/drawing/2014/main" id="{C5C214C8-D09F-5141-B815-E2FBBD4E3D56}"/>
              </a:ext>
            </a:extLst>
          </p:cNvPr>
          <p:cNvSpPr>
            <a:spLocks noGrp="1"/>
          </p:cNvSpPr>
          <p:nvPr>
            <p:ph type="body" sz="quarter" idx="11"/>
          </p:nvPr>
        </p:nvSpPr>
        <p:spPr>
          <a:xfrm>
            <a:off x="7249238"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8" name="Picture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5" cy="492325"/>
          </a:xfrm>
          <a:prstGeom prst="rect">
            <a:avLst/>
          </a:prstGeom>
        </p:spPr>
      </p:pic>
    </p:spTree>
    <p:extLst>
      <p:ext uri="{BB962C8B-B14F-4D97-AF65-F5344CB8AC3E}">
        <p14:creationId xmlns:p14="http://schemas.microsoft.com/office/powerpoint/2010/main" val="16075793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Image left 2">
    <p:bg>
      <p:bgPr>
        <a:solidFill>
          <a:schemeClr val="accent2"/>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885F725A-AB7A-CC45-B55D-3A440B777355}"/>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dirty="0"/>
              <a:t>Click to insert image</a:t>
            </a:r>
          </a:p>
          <a:p>
            <a:r>
              <a:rPr lang="en-GB" dirty="0"/>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26" name="Text Placeholder 23">
            <a:extLst>
              <a:ext uri="{FF2B5EF4-FFF2-40B4-BE49-F238E27FC236}">
                <a16:creationId xmlns:a16="http://schemas.microsoft.com/office/drawing/2014/main" id="{C5C214C8-D09F-5141-B815-E2FBBD4E3D56}"/>
              </a:ext>
            </a:extLst>
          </p:cNvPr>
          <p:cNvSpPr>
            <a:spLocks noGrp="1"/>
          </p:cNvSpPr>
          <p:nvPr>
            <p:ph type="body" sz="quarter" idx="11"/>
          </p:nvPr>
        </p:nvSpPr>
        <p:spPr>
          <a:xfrm>
            <a:off x="7249238"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panose="020B0604020202020204" pitchFamily="34" charset="0"/>
              <a:buChar char="•"/>
              <a:tabLst/>
              <a:defRPr lang="en-US" sz="1800" b="1" i="0" kern="1200" dirty="0" smtClean="0">
                <a:solidFill>
                  <a:schemeClr val="bg1"/>
                </a:solidFill>
                <a:latin typeface="Nunito Sans Black" charset="0"/>
                <a:ea typeface="Nunito Sans Black" charset="0"/>
                <a:cs typeface="Nunito Sans Black" charset="0"/>
              </a:defRPr>
            </a:lvl2pPr>
            <a:lvl3pPr marL="133200" marR="3810" indent="-122400" algn="l" defTabSz="685800" rtl="0" eaLnBrk="1" latinLnBrk="0" hangingPunct="1">
              <a:lnSpc>
                <a:spcPts val="2055"/>
              </a:lnSpc>
              <a:spcBef>
                <a:spcPts val="315"/>
              </a:spcBef>
              <a:buClrTx/>
              <a:buFont typeface="Arial" panose="020B0604020202020204" pitchFamily="34"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8" name="Picture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5" cy="492325"/>
          </a:xfrm>
          <a:prstGeom prst="rect">
            <a:avLst/>
          </a:prstGeom>
        </p:spPr>
      </p:pic>
    </p:spTree>
    <p:extLst>
      <p:ext uri="{BB962C8B-B14F-4D97-AF65-F5344CB8AC3E}">
        <p14:creationId xmlns:p14="http://schemas.microsoft.com/office/powerpoint/2010/main" val="1942875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ight Image right 2">
    <p:bg>
      <p:bgPr>
        <a:solidFill>
          <a:schemeClr val="bg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6C6731A7-22FD-3F4B-8004-0761A1B6D52C}"/>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tx1"/>
                </a:solidFill>
              </a:defRPr>
            </a:lvl1pPr>
          </a:lstStyle>
          <a:p>
            <a:r>
              <a:rPr lang="en-GB" dirty="0"/>
              <a:t>Click to insert image</a:t>
            </a:r>
          </a:p>
          <a:p>
            <a:r>
              <a:rPr lang="en-GB" dirty="0"/>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3" name="Text Placeholder 23"/>
          <p:cNvSpPr>
            <a:spLocks noGrp="1"/>
          </p:cNvSpPr>
          <p:nvPr>
            <p:ph type="body" sz="quarter" idx="10"/>
          </p:nvPr>
        </p:nvSpPr>
        <p:spPr>
          <a:xfrm>
            <a:off x="1158000" y="1620000"/>
            <a:ext cx="3780000" cy="4502943"/>
          </a:xfrm>
          <a:prstGeom prst="rect">
            <a:avLst/>
          </a:prstGeom>
        </p:spPr>
        <p:txBody>
          <a:bodyPr>
            <a:noAutofit/>
          </a:bodyPr>
          <a:lstStyle>
            <a:lvl1pPr marL="10800" marR="3810" indent="0" algn="l" defTabSz="685800" rtl="0" eaLnBrk="1" latinLnBrk="0" hangingPunct="1">
              <a:lnSpc>
                <a:spcPts val="1950"/>
              </a:lnSpc>
              <a:spcBef>
                <a:spcPts val="315"/>
              </a:spcBef>
              <a:buFont typeface="Arial" panose="020B0604020202020204" pitchFamily="34" charset="0"/>
              <a:buNone/>
              <a:tabLst/>
              <a:defRPr lang="en-US" sz="1800" b="0" i="0" kern="1200" spc="-19" dirty="0" smtClean="0">
                <a:solidFill>
                  <a:schemeClr val="tx1"/>
                </a:solidFill>
                <a:latin typeface="Nunito Sans" charset="0"/>
                <a:ea typeface="Nunito Sans" charset="0"/>
                <a:cs typeface="Nunito Sans" charset="0"/>
              </a:defRPr>
            </a:lvl1pPr>
            <a:lvl2pPr marL="9525" marR="3810" algn="l" defTabSz="685800" rtl="0" eaLnBrk="1" latinLnBrk="0" hangingPunct="1">
              <a:lnSpc>
                <a:spcPts val="2055"/>
              </a:lnSpc>
              <a:spcBef>
                <a:spcPts val="1706"/>
              </a:spcBef>
              <a:defRPr lang="en-US" sz="1800" b="1" i="0" kern="1200" dirty="0" smtClean="0">
                <a:solidFill>
                  <a:schemeClr val="tx2"/>
                </a:solidFill>
                <a:latin typeface="Nunito Sans Black" charset="0"/>
                <a:ea typeface="Nunito Sans Black" charset="0"/>
                <a:cs typeface="Nunito Sans Black" charset="0"/>
              </a:defRPr>
            </a:lvl2pPr>
            <a:lvl3pPr marL="9525" marR="3810" algn="l" defTabSz="685800" rtl="0" eaLnBrk="1" latinLnBrk="0" hangingPunct="1">
              <a:lnSpc>
                <a:spcPts val="2055"/>
              </a:lnSpc>
              <a:spcBef>
                <a:spcPts val="315"/>
              </a:spcBef>
              <a:defRPr lang="en-US" sz="1800" b="1" i="0" kern="1200" spc="-45" dirty="0" smtClean="0">
                <a:solidFill>
                  <a:schemeClr val="tx2"/>
                </a:solidFill>
                <a:latin typeface="Nunito Sans" charset="0"/>
                <a:ea typeface="Nunito Sans" charset="0"/>
                <a:cs typeface="Nunito Sans" charset="0"/>
              </a:defRPr>
            </a:lvl3pPr>
            <a:lvl4pPr marL="9525" marR="3810" algn="l" defTabSz="685800" rtl="0" eaLnBrk="1" latinLnBrk="0" hangingPunct="1">
              <a:lnSpc>
                <a:spcPts val="1950"/>
              </a:lnSpc>
              <a:spcBef>
                <a:spcPts val="315"/>
              </a:spcBef>
              <a:defRPr lang="en-US" sz="1800" b="0" i="0" kern="1200" spc="-19" dirty="0" smtClean="0">
                <a:solidFill>
                  <a:schemeClr val="tx1"/>
                </a:solidFill>
                <a:latin typeface="Nunito Sans" charset="0"/>
                <a:ea typeface="Nunito Sans" charset="0"/>
                <a:cs typeface="Nunito Sans" charset="0"/>
              </a:defRPr>
            </a:lvl4pPr>
            <a:lvl5pPr marL="9525" marR="3810" algn="l" defTabSz="685800" rtl="0" eaLnBrk="1" latinLnBrk="0" hangingPunct="1">
              <a:lnSpc>
                <a:spcPts val="1950"/>
              </a:lnSpc>
              <a:spcBef>
                <a:spcPts val="315"/>
              </a:spcBef>
              <a:defRPr lang="en-US" sz="1800" b="0" i="0" kern="1200" spc="-19" dirty="0">
                <a:solidFill>
                  <a:schemeClr val="tx1"/>
                </a:solidFill>
                <a:latin typeface="Nunito Sans" charset="0"/>
                <a:ea typeface="Nunito Sans" charset="0"/>
                <a:cs typeface="Nunito Sans" charset="0"/>
              </a:defRPr>
            </a:lvl5pPr>
          </a:lstStyle>
          <a:p>
            <a:pPr lvl="0"/>
            <a:r>
              <a:rPr lang="en-US"/>
              <a:t>Click to edit Master text styles</a:t>
            </a:r>
          </a:p>
        </p:txBody>
      </p:sp>
      <p:grpSp>
        <p:nvGrpSpPr>
          <p:cNvPr id="14" name="Group 13"/>
          <p:cNvGrpSpPr/>
          <p:nvPr userDrawn="1"/>
        </p:nvGrpSpPr>
        <p:grpSpPr>
          <a:xfrm>
            <a:off x="10077450" y="359569"/>
            <a:ext cx="1752622" cy="493120"/>
            <a:chOff x="228240" y="2152440"/>
            <a:chExt cx="10101600" cy="2842200"/>
          </a:xfrm>
          <a:solidFill>
            <a:schemeClr val="bg1"/>
          </a:solidFill>
        </p:grpSpPr>
        <p:sp>
          <p:nvSpPr>
            <p:cNvPr id="15" name="Freeform 1"/>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sp>
        <p:sp>
          <p:nvSpPr>
            <p:cNvPr id="16" name="Freeform 2"/>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sp>
        <p:sp>
          <p:nvSpPr>
            <p:cNvPr id="17" name="Freeform 3"/>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sp>
        <p:sp>
          <p:nvSpPr>
            <p:cNvPr id="18" name="Freeform 4"/>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sp>
        <p:sp>
          <p:nvSpPr>
            <p:cNvPr id="19" name="Freeform 5"/>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sp>
        <p:sp>
          <p:nvSpPr>
            <p:cNvPr id="20" name="Freeform 6"/>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sp>
        <p:sp>
          <p:nvSpPr>
            <p:cNvPr id="21" name="Freeform 7"/>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sp>
        <p:sp>
          <p:nvSpPr>
            <p:cNvPr id="22" name="Freeform 8"/>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sp>
        <p:sp>
          <p:nvSpPr>
            <p:cNvPr id="23" name="Freeform 9"/>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sp>
        <p:sp>
          <p:nvSpPr>
            <p:cNvPr id="24" name="Freeform 10"/>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sp>
        <p:sp>
          <p:nvSpPr>
            <p:cNvPr id="25" name="Freeform 11"/>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sp>
      </p:gr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5" cy="492324"/>
          </a:xfrm>
          <a:prstGeom prst="rect">
            <a:avLst/>
          </a:prstGeom>
        </p:spPr>
      </p:pic>
    </p:spTree>
    <p:extLst>
      <p:ext uri="{BB962C8B-B14F-4D97-AF65-F5344CB8AC3E}">
        <p14:creationId xmlns:p14="http://schemas.microsoft.com/office/powerpoint/2010/main" val="20969472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ight Image right 2">
    <p:bg>
      <p:bgPr>
        <a:solidFill>
          <a:schemeClr val="bg1"/>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0F57CD9A-2D1D-7A4C-BF76-1884EF4102F3}"/>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tx1"/>
                </a:solidFill>
              </a:defRPr>
            </a:lvl1pPr>
          </a:lstStyle>
          <a:p>
            <a:r>
              <a:rPr lang="en-GB" dirty="0"/>
              <a:t>Click to insert image</a:t>
            </a:r>
          </a:p>
          <a:p>
            <a:r>
              <a:rPr lang="en-GB" dirty="0"/>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3" name="Text Placeholder 23"/>
          <p:cNvSpPr>
            <a:spLocks noGrp="1"/>
          </p:cNvSpPr>
          <p:nvPr>
            <p:ph type="body" sz="quarter" idx="10" hasCustomPrompt="1"/>
          </p:nvPr>
        </p:nvSpPr>
        <p:spPr>
          <a:xfrm>
            <a:off x="1158000" y="1620000"/>
            <a:ext cx="3780000" cy="4502943"/>
          </a:xfrm>
          <a:prstGeom prst="rect">
            <a:avLst/>
          </a:prstGeom>
        </p:spPr>
        <p:txBody>
          <a:bodyPr>
            <a:noAutofit/>
          </a:bodyPr>
          <a:lstStyle>
            <a:lvl1pPr marL="133200" marR="3810" indent="-122400" algn="l" defTabSz="685800" rtl="0" eaLnBrk="1" latinLnBrk="0" hangingPunct="1">
              <a:lnSpc>
                <a:spcPts val="1950"/>
              </a:lnSpc>
              <a:spcBef>
                <a:spcPts val="315"/>
              </a:spcBef>
              <a:buFont typeface="Arial" panose="020B0604020202020204" pitchFamily="34" charset="0"/>
              <a:buChar char="•"/>
              <a:tabLst/>
              <a:defRPr lang="en-US" sz="1800" b="0" i="0" kern="1200" spc="-19" dirty="0" smtClean="0">
                <a:solidFill>
                  <a:schemeClr val="tx1"/>
                </a:solidFill>
                <a:latin typeface="Nunito Sans" charset="0"/>
                <a:ea typeface="Nunito Sans" charset="0"/>
                <a:cs typeface="Nunito Sans" charset="0"/>
              </a:defRPr>
            </a:lvl1pPr>
            <a:lvl2pPr marL="9525" marR="3810" algn="l" defTabSz="685800" rtl="0" eaLnBrk="1" latinLnBrk="0" hangingPunct="1">
              <a:lnSpc>
                <a:spcPts val="2055"/>
              </a:lnSpc>
              <a:spcBef>
                <a:spcPts val="1706"/>
              </a:spcBef>
              <a:defRPr lang="en-US" sz="1800" b="1" i="0" kern="1200" dirty="0" smtClean="0">
                <a:solidFill>
                  <a:schemeClr val="tx2"/>
                </a:solidFill>
                <a:latin typeface="Nunito Sans Black" charset="0"/>
                <a:ea typeface="Nunito Sans Black" charset="0"/>
                <a:cs typeface="Nunito Sans Black" charset="0"/>
              </a:defRPr>
            </a:lvl2pPr>
            <a:lvl3pPr marL="9525" marR="3810" algn="l" defTabSz="685800" rtl="0" eaLnBrk="1" latinLnBrk="0" hangingPunct="1">
              <a:lnSpc>
                <a:spcPts val="2055"/>
              </a:lnSpc>
              <a:spcBef>
                <a:spcPts val="315"/>
              </a:spcBef>
              <a:defRPr lang="en-US" sz="1800" b="1" i="0" kern="1200" spc="-45" dirty="0" smtClean="0">
                <a:solidFill>
                  <a:schemeClr val="tx2"/>
                </a:solidFill>
                <a:latin typeface="Nunito Sans" charset="0"/>
                <a:ea typeface="Nunito Sans" charset="0"/>
                <a:cs typeface="Nunito Sans" charset="0"/>
              </a:defRPr>
            </a:lvl3pPr>
            <a:lvl4pPr marL="9525" marR="3810" algn="l" defTabSz="685800" rtl="0" eaLnBrk="1" latinLnBrk="0" hangingPunct="1">
              <a:lnSpc>
                <a:spcPts val="1950"/>
              </a:lnSpc>
              <a:spcBef>
                <a:spcPts val="315"/>
              </a:spcBef>
              <a:defRPr lang="en-US" sz="1800" b="0" i="0" kern="1200" spc="-19" dirty="0" smtClean="0">
                <a:solidFill>
                  <a:schemeClr val="tx1"/>
                </a:solidFill>
                <a:latin typeface="Nunito Sans" charset="0"/>
                <a:ea typeface="Nunito Sans" charset="0"/>
                <a:cs typeface="Nunito Sans" charset="0"/>
              </a:defRPr>
            </a:lvl4pPr>
            <a:lvl5pPr marL="9525" marR="3810" algn="l" defTabSz="685800" rtl="0" eaLnBrk="1" latinLnBrk="0" hangingPunct="1">
              <a:lnSpc>
                <a:spcPts val="1950"/>
              </a:lnSpc>
              <a:spcBef>
                <a:spcPts val="315"/>
              </a:spcBef>
              <a:defRPr lang="en-US" sz="1800" b="0" i="0" kern="1200" spc="-19" dirty="0">
                <a:solidFill>
                  <a:schemeClr val="tx1"/>
                </a:solidFill>
                <a:latin typeface="Nunito Sans" charset="0"/>
                <a:ea typeface="Nunito Sans" charset="0"/>
                <a:cs typeface="Nunito Sans" charset="0"/>
              </a:defRPr>
            </a:lvl5pPr>
          </a:lstStyle>
          <a:p>
            <a:pPr lvl="0"/>
            <a:r>
              <a:rPr lang="en-US" dirty="0"/>
              <a:t>Set the bullets</a:t>
            </a:r>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0" y="360363"/>
            <a:ext cx="1745805" cy="492324"/>
          </a:xfrm>
          <a:prstGeom prst="rect">
            <a:avLst/>
          </a:prstGeom>
        </p:spPr>
      </p:pic>
    </p:spTree>
    <p:extLst>
      <p:ext uri="{BB962C8B-B14F-4D97-AF65-F5344CB8AC3E}">
        <p14:creationId xmlns:p14="http://schemas.microsoft.com/office/powerpoint/2010/main" val="1336806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Light Image left 3">
    <p:bg>
      <p:bgPr>
        <a:solidFill>
          <a:schemeClr val="bg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E5E26ECD-11FC-8644-AECC-2BF6CAFD4C03}"/>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tx1"/>
                </a:solidFill>
              </a:defRPr>
            </a:lvl1pPr>
          </a:lstStyle>
          <a:p>
            <a:r>
              <a:rPr lang="en-GB" dirty="0"/>
              <a:t>Click to insert image</a:t>
            </a:r>
          </a:p>
          <a:p>
            <a:r>
              <a:rPr lang="en-GB" dirty="0"/>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9" name="Text Placeholder 8">
            <a:extLst>
              <a:ext uri="{FF2B5EF4-FFF2-40B4-BE49-F238E27FC236}">
                <a16:creationId xmlns:a16="http://schemas.microsoft.com/office/drawing/2014/main" id="{F2137783-675F-904F-87FC-0AE0AE96C6C2}"/>
              </a:ext>
            </a:extLst>
          </p:cNvPr>
          <p:cNvSpPr>
            <a:spLocks noGrp="1"/>
          </p:cNvSpPr>
          <p:nvPr>
            <p:ph type="body" sz="quarter" idx="10"/>
          </p:nvPr>
        </p:nvSpPr>
        <p:spPr>
          <a:xfrm>
            <a:off x="7292441" y="1620000"/>
            <a:ext cx="3767138" cy="4503385"/>
          </a:xfrm>
        </p:spPr>
        <p:txBody>
          <a:bodyPr/>
          <a:lstStyle>
            <a:lvl1pPr marL="10800" indent="0">
              <a:buFont typeface="Arial" panose="020B0604020202020204" pitchFamily="34" charset="0"/>
              <a:buNone/>
              <a:tabLst/>
              <a:defRPr/>
            </a:lvl1pPr>
            <a:lvl2pPr marL="10800" indent="0">
              <a:buFont typeface="Arial" panose="020B0604020202020204" pitchFamily="34" charset="0"/>
              <a:buNone/>
              <a:tabLst/>
              <a:defRPr/>
            </a:lvl2pPr>
            <a:lvl3pPr marL="10800" indent="0">
              <a:buFont typeface="Arial" panose="020B0604020202020204" pitchFamily="34" charset="0"/>
              <a:buNone/>
              <a:tabLst/>
              <a:defRPr/>
            </a:lvl3pPr>
            <a:lvl4pPr marL="10800" indent="0">
              <a:buFont typeface="Arial" panose="020B0604020202020204" pitchFamily="34" charset="0"/>
              <a:buNone/>
              <a:tabLst/>
              <a:defRPr/>
            </a:lvl4pPr>
            <a:lvl5pPr marL="10800" indent="0">
              <a:buFont typeface="Arial" panose="020B0604020202020204" pitchFamily="34" charset="0"/>
              <a:buNone/>
              <a:tabLs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7" name="Picture 2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2" y="360363"/>
            <a:ext cx="1745801" cy="492324"/>
          </a:xfrm>
          <a:prstGeom prst="rect">
            <a:avLst/>
          </a:prstGeom>
        </p:spPr>
      </p:pic>
    </p:spTree>
    <p:extLst>
      <p:ext uri="{BB962C8B-B14F-4D97-AF65-F5344CB8AC3E}">
        <p14:creationId xmlns:p14="http://schemas.microsoft.com/office/powerpoint/2010/main" val="16942904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ight Image left 3">
    <p:bg>
      <p:bgPr>
        <a:solidFill>
          <a:schemeClr val="bg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E5E26ECD-11FC-8644-AECC-2BF6CAFD4C03}"/>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tx1"/>
                </a:solidFill>
              </a:defRPr>
            </a:lvl1pPr>
          </a:lstStyle>
          <a:p>
            <a:r>
              <a:rPr lang="en-GB" dirty="0"/>
              <a:t>Click to insert image</a:t>
            </a:r>
          </a:p>
          <a:p>
            <a:r>
              <a:rPr lang="en-GB" dirty="0"/>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9" name="Text Placeholder 8">
            <a:extLst>
              <a:ext uri="{FF2B5EF4-FFF2-40B4-BE49-F238E27FC236}">
                <a16:creationId xmlns:a16="http://schemas.microsoft.com/office/drawing/2014/main" id="{F2137783-675F-904F-87FC-0AE0AE96C6C2}"/>
              </a:ext>
            </a:extLst>
          </p:cNvPr>
          <p:cNvSpPr>
            <a:spLocks noGrp="1"/>
          </p:cNvSpPr>
          <p:nvPr>
            <p:ph type="body" sz="quarter" idx="10"/>
          </p:nvPr>
        </p:nvSpPr>
        <p:spPr>
          <a:xfrm>
            <a:off x="7292441" y="1620000"/>
            <a:ext cx="3767138" cy="4503385"/>
          </a:xfrm>
        </p:spPr>
        <p:txBody>
          <a:bodyPr/>
          <a:lstStyle>
            <a:lvl1pPr marL="133200" indent="-122400">
              <a:buFont typeface="Arial" panose="020B0604020202020204" pitchFamily="34" charset="0"/>
              <a:buChar char="•"/>
              <a:tabLst/>
              <a:defRPr/>
            </a:lvl1pPr>
            <a:lvl2pPr marL="133200" indent="-122400">
              <a:buFont typeface="Arial" panose="020B0604020202020204" pitchFamily="34" charset="0"/>
              <a:buChar char="•"/>
              <a:tabLst/>
              <a:defRPr/>
            </a:lvl2pPr>
            <a:lvl3pPr marL="133200" indent="-122400">
              <a:buFont typeface="Arial" panose="020B0604020202020204" pitchFamily="34" charset="0"/>
              <a:buChar char="•"/>
              <a:tabLst/>
              <a:defRPr/>
            </a:lvl3pPr>
            <a:lvl4pPr marL="133200" indent="-122400">
              <a:buFont typeface="Arial" panose="020B0604020202020204" pitchFamily="34" charset="0"/>
              <a:buChar char="•"/>
              <a:tabLst/>
              <a:defRPr/>
            </a:lvl4pPr>
            <a:lvl5pPr marL="133200" indent="-122400">
              <a:buFont typeface="Arial" panose="020B0604020202020204" pitchFamily="34" charset="0"/>
              <a:buChar char="•"/>
              <a:tabLs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7" name="Picture 2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2" y="360363"/>
            <a:ext cx="1745801" cy="492324"/>
          </a:xfrm>
          <a:prstGeom prst="rect">
            <a:avLst/>
          </a:prstGeom>
        </p:spPr>
      </p:pic>
    </p:spTree>
    <p:extLst>
      <p:ext uri="{BB962C8B-B14F-4D97-AF65-F5344CB8AC3E}">
        <p14:creationId xmlns:p14="http://schemas.microsoft.com/office/powerpoint/2010/main" val="10781859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and text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18000" indent="0">
              <a:lnSpc>
                <a:spcPts val="2700"/>
              </a:lnSpc>
              <a:buFont typeface="Arial" panose="020B0604020202020204" pitchFamily="34" charset="0"/>
              <a:buNone/>
              <a:tabLst/>
              <a:defRPr sz="2550"/>
            </a:lvl1pPr>
            <a:lvl2pPr marL="18000" indent="0">
              <a:lnSpc>
                <a:spcPts val="2700"/>
              </a:lnSpc>
              <a:buFont typeface="Arial" panose="020B0604020202020204" pitchFamily="34" charset="0"/>
              <a:buNone/>
              <a:tabLst/>
              <a:defRPr sz="2550"/>
            </a:lvl2pPr>
            <a:lvl3pPr marL="18000" indent="0">
              <a:lnSpc>
                <a:spcPts val="2700"/>
              </a:lnSpc>
              <a:buFont typeface="Arial" panose="020B0604020202020204" pitchFamily="34" charset="0"/>
              <a:buNone/>
              <a:tabLst/>
              <a:defRPr sz="2550"/>
            </a:lvl3pPr>
            <a:lvl4pPr marL="18000" indent="0">
              <a:lnSpc>
                <a:spcPts val="2700"/>
              </a:lnSpc>
              <a:buFont typeface="Arial" panose="020B0604020202020204" pitchFamily="34" charset="0"/>
              <a:buNone/>
              <a:tabLst/>
              <a:defRPr sz="2550"/>
            </a:lvl4pPr>
            <a:lvl5pPr marL="18000" indent="0">
              <a:lnSpc>
                <a:spcPts val="2700"/>
              </a:lnSpc>
              <a:buFont typeface="Arial" panose="020B0604020202020204" pitchFamily="34" charset="0"/>
              <a:buNone/>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2" y="360363"/>
            <a:ext cx="1745801" cy="492324"/>
          </a:xfrm>
          <a:prstGeom prst="rect">
            <a:avLst/>
          </a:prstGeom>
        </p:spPr>
      </p:pic>
    </p:spTree>
    <p:extLst>
      <p:ext uri="{BB962C8B-B14F-4D97-AF65-F5344CB8AC3E}">
        <p14:creationId xmlns:p14="http://schemas.microsoft.com/office/powerpoint/2010/main" val="10076330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 Title and text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270000" indent="-269875">
              <a:lnSpc>
                <a:spcPts val="2700"/>
              </a:lnSpc>
              <a:buFont typeface="Arial" panose="020B0604020202020204" pitchFamily="34" charset="0"/>
              <a:buChar char="•"/>
              <a:tabLst/>
              <a:defRPr sz="2550"/>
            </a:lvl1pPr>
            <a:lvl2pPr marL="270000" indent="-269875">
              <a:lnSpc>
                <a:spcPts val="2700"/>
              </a:lnSpc>
              <a:buFont typeface="Arial" panose="020B0604020202020204" pitchFamily="34" charset="0"/>
              <a:buChar char="•"/>
              <a:tabLst/>
              <a:defRPr sz="2550"/>
            </a:lvl2pPr>
            <a:lvl3pPr marL="270000" indent="-269875">
              <a:lnSpc>
                <a:spcPts val="2700"/>
              </a:lnSpc>
              <a:buFont typeface="Arial" panose="020B0604020202020204" pitchFamily="34" charset="0"/>
              <a:buChar char="•"/>
              <a:tabLst/>
              <a:defRPr sz="2550"/>
            </a:lvl3pPr>
            <a:lvl4pPr marL="270000" indent="-269875">
              <a:lnSpc>
                <a:spcPts val="2700"/>
              </a:lnSpc>
              <a:buFont typeface="Arial" panose="020B0604020202020204" pitchFamily="34" charset="0"/>
              <a:buChar char="•"/>
              <a:tabLst/>
              <a:defRPr sz="2550"/>
            </a:lvl4pPr>
            <a:lvl5pPr marL="270000" indent="-269875">
              <a:lnSpc>
                <a:spcPts val="2700"/>
              </a:lnSpc>
              <a:buFont typeface="Arial" panose="020B0604020202020204" pitchFamily="34" charset="0"/>
              <a:buChar char="•"/>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2" y="360363"/>
            <a:ext cx="1745801" cy="492324"/>
          </a:xfrm>
          <a:prstGeom prst="rect">
            <a:avLst/>
          </a:prstGeom>
        </p:spPr>
      </p:pic>
    </p:spTree>
    <p:extLst>
      <p:ext uri="{BB962C8B-B14F-4D97-AF65-F5344CB8AC3E}">
        <p14:creationId xmlns:p14="http://schemas.microsoft.com/office/powerpoint/2010/main" val="35450871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and text content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18000" indent="0">
              <a:lnSpc>
                <a:spcPts val="2700"/>
              </a:lnSpc>
              <a:buClr>
                <a:schemeClr val="bg1"/>
              </a:buClr>
              <a:buFont typeface="Arial" panose="020B0604020202020204" pitchFamily="34" charset="0"/>
              <a:buNone/>
              <a:tabLst/>
              <a:defRPr sz="2550">
                <a:solidFill>
                  <a:schemeClr val="bg1"/>
                </a:solidFill>
              </a:defRPr>
            </a:lvl1pPr>
            <a:lvl2pPr marL="18000" indent="0">
              <a:lnSpc>
                <a:spcPts val="2700"/>
              </a:lnSpc>
              <a:buClr>
                <a:schemeClr val="bg1"/>
              </a:buClr>
              <a:buFont typeface="Arial" panose="020B0604020202020204" pitchFamily="34" charset="0"/>
              <a:buNone/>
              <a:tabLst/>
              <a:defRPr sz="2550">
                <a:solidFill>
                  <a:schemeClr val="bg1"/>
                </a:solidFill>
              </a:defRPr>
            </a:lvl2pPr>
            <a:lvl3pPr marL="18000" indent="0">
              <a:lnSpc>
                <a:spcPts val="2700"/>
              </a:lnSpc>
              <a:buClr>
                <a:schemeClr val="bg1"/>
              </a:buClr>
              <a:buFont typeface="Arial" panose="020B0604020202020204" pitchFamily="34" charset="0"/>
              <a:buNone/>
              <a:tabLst/>
              <a:defRPr sz="2550">
                <a:solidFill>
                  <a:schemeClr val="bg1"/>
                </a:solidFill>
              </a:defRPr>
            </a:lvl3pPr>
            <a:lvl4pPr marL="18000" indent="0">
              <a:lnSpc>
                <a:spcPts val="2700"/>
              </a:lnSpc>
              <a:buClr>
                <a:schemeClr val="bg1"/>
              </a:buClr>
              <a:buFont typeface="Arial" panose="020B0604020202020204" pitchFamily="34" charset="0"/>
              <a:buNone/>
              <a:tabLst/>
              <a:defRPr sz="2550">
                <a:solidFill>
                  <a:schemeClr val="bg1"/>
                </a:solidFill>
              </a:defRPr>
            </a:lvl4pPr>
            <a:lvl5pPr marL="18000" indent="0">
              <a:lnSpc>
                <a:spcPts val="2700"/>
              </a:lnSpc>
              <a:buClr>
                <a:schemeClr val="bg1"/>
              </a:buClr>
              <a:buFont typeface="Arial" panose="020B0604020202020204" pitchFamily="34" charset="0"/>
              <a:buNone/>
              <a:tabLst/>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2" y="360363"/>
            <a:ext cx="1745801" cy="492323"/>
          </a:xfrm>
          <a:prstGeom prst="rect">
            <a:avLst/>
          </a:prstGeom>
        </p:spPr>
      </p:pic>
    </p:spTree>
    <p:extLst>
      <p:ext uri="{BB962C8B-B14F-4D97-AF65-F5344CB8AC3E}">
        <p14:creationId xmlns:p14="http://schemas.microsoft.com/office/powerpoint/2010/main" val="22574168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 Title and text content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270000" indent="-270000">
              <a:lnSpc>
                <a:spcPts val="2700"/>
              </a:lnSpc>
              <a:buClr>
                <a:schemeClr val="bg1"/>
              </a:buClr>
              <a:buFont typeface="Arial" panose="020B0604020202020204" pitchFamily="34" charset="0"/>
              <a:buChar char="•"/>
              <a:tabLst/>
              <a:defRPr sz="2550">
                <a:solidFill>
                  <a:schemeClr val="bg1"/>
                </a:solidFill>
              </a:defRPr>
            </a:lvl1pPr>
            <a:lvl2pPr marL="270000" indent="-270000">
              <a:lnSpc>
                <a:spcPts val="2700"/>
              </a:lnSpc>
              <a:buClr>
                <a:schemeClr val="bg1"/>
              </a:buClr>
              <a:buFont typeface="Arial" panose="020B0604020202020204" pitchFamily="34" charset="0"/>
              <a:buChar char="•"/>
              <a:tabLst/>
              <a:defRPr sz="2550">
                <a:solidFill>
                  <a:schemeClr val="bg1"/>
                </a:solidFill>
              </a:defRPr>
            </a:lvl2pPr>
            <a:lvl3pPr marL="270000" indent="-270000">
              <a:lnSpc>
                <a:spcPts val="2700"/>
              </a:lnSpc>
              <a:buClr>
                <a:schemeClr val="bg1"/>
              </a:buClr>
              <a:buFont typeface="Arial" panose="020B0604020202020204" pitchFamily="34" charset="0"/>
              <a:buChar char="•"/>
              <a:tabLst/>
              <a:defRPr sz="2550">
                <a:solidFill>
                  <a:schemeClr val="bg1"/>
                </a:solidFill>
              </a:defRPr>
            </a:lvl3pPr>
            <a:lvl4pPr marL="270000" indent="-270000">
              <a:lnSpc>
                <a:spcPts val="2700"/>
              </a:lnSpc>
              <a:buClr>
                <a:schemeClr val="bg1"/>
              </a:buClr>
              <a:buFont typeface="Arial" panose="020B0604020202020204" pitchFamily="34" charset="0"/>
              <a:buChar char="•"/>
              <a:tabLst/>
              <a:defRPr sz="2550">
                <a:solidFill>
                  <a:schemeClr val="bg1"/>
                </a:solidFill>
              </a:defRPr>
            </a:lvl4pPr>
            <a:lvl5pPr marL="270000" indent="-270000">
              <a:lnSpc>
                <a:spcPts val="2700"/>
              </a:lnSpc>
              <a:buClr>
                <a:schemeClr val="bg1"/>
              </a:buClr>
              <a:buFont typeface="Arial" panose="020B0604020202020204" pitchFamily="34" charset="0"/>
              <a:buChar char="•"/>
              <a:tabLst/>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2" y="360363"/>
            <a:ext cx="1745801" cy="492323"/>
          </a:xfrm>
          <a:prstGeom prst="rect">
            <a:avLst/>
          </a:prstGeom>
        </p:spPr>
      </p:pic>
    </p:spTree>
    <p:extLst>
      <p:ext uri="{BB962C8B-B14F-4D97-AF65-F5344CB8AC3E}">
        <p14:creationId xmlns:p14="http://schemas.microsoft.com/office/powerpoint/2010/main" val="2666337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Quotes">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10800" indent="0">
              <a:lnSpc>
                <a:spcPts val="2700"/>
              </a:lnSpc>
              <a:buFont typeface="Arial" panose="020B0604020202020204" pitchFamily="34" charset="0"/>
              <a:buNone/>
              <a:tabLst/>
              <a:defRPr sz="2550"/>
            </a:lvl1pPr>
            <a:lvl2pPr marL="15875" indent="0">
              <a:lnSpc>
                <a:spcPts val="5100"/>
              </a:lnSpc>
              <a:buFont typeface="Arial" panose="020B0604020202020204" pitchFamily="34" charset="0"/>
              <a:buNone/>
              <a:tabLst/>
              <a:defRPr sz="4800"/>
            </a:lvl2pPr>
            <a:lvl3pPr marL="10800" indent="0">
              <a:lnSpc>
                <a:spcPts val="2700"/>
              </a:lnSpc>
              <a:buFont typeface="Arial" panose="020B0604020202020204" pitchFamily="34" charset="0"/>
              <a:buNone/>
              <a:tabLst/>
              <a:defRPr sz="2550"/>
            </a:lvl3pPr>
            <a:lvl4pPr marL="18000" indent="0">
              <a:lnSpc>
                <a:spcPts val="5100"/>
              </a:lnSpc>
              <a:buFont typeface="Arial" panose="020B0604020202020204" pitchFamily="34" charset="0"/>
              <a:buNone/>
              <a:tabLst/>
              <a:defRPr sz="4800"/>
            </a:lvl4pPr>
            <a:lvl5pPr marL="10800" indent="0">
              <a:lnSpc>
                <a:spcPts val="2700"/>
              </a:lnSpc>
              <a:buFont typeface="Arial" panose="020B0604020202020204" pitchFamily="34" charset="0"/>
              <a:buNone/>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3" y="360363"/>
            <a:ext cx="1745798" cy="492323"/>
          </a:xfrm>
          <a:prstGeom prst="rect">
            <a:avLst/>
          </a:prstGeom>
        </p:spPr>
      </p:pic>
    </p:spTree>
    <p:extLst>
      <p:ext uri="{BB962C8B-B14F-4D97-AF65-F5344CB8AC3E}">
        <p14:creationId xmlns:p14="http://schemas.microsoft.com/office/powerpoint/2010/main" val="10304020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s">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360000" indent="-342000">
              <a:lnSpc>
                <a:spcPts val="2700"/>
              </a:lnSpc>
              <a:buFont typeface="Arial" panose="020B0604020202020204" pitchFamily="34" charset="0"/>
              <a:buChar char="•"/>
              <a:tabLst/>
              <a:defRPr sz="2550"/>
            </a:lvl1pPr>
            <a:lvl2pPr marL="358775" indent="-360000">
              <a:lnSpc>
                <a:spcPts val="5100"/>
              </a:lnSpc>
              <a:buFont typeface="Arial" panose="020B0604020202020204" pitchFamily="34" charset="0"/>
              <a:buChar char="•"/>
              <a:tabLst/>
              <a:defRPr sz="4800"/>
            </a:lvl2pPr>
            <a:lvl3pPr marL="360000" indent="-342000">
              <a:lnSpc>
                <a:spcPts val="2700"/>
              </a:lnSpc>
              <a:buFont typeface="Arial" panose="020B0604020202020204" pitchFamily="34" charset="0"/>
              <a:buChar char="•"/>
              <a:tabLst/>
              <a:defRPr sz="2550"/>
            </a:lvl3pPr>
            <a:lvl4pPr marL="358775" indent="-360000">
              <a:lnSpc>
                <a:spcPts val="5100"/>
              </a:lnSpc>
              <a:buFont typeface="Arial" panose="020B0604020202020204" pitchFamily="34" charset="0"/>
              <a:buChar char="•"/>
              <a:tabLst/>
              <a:defRPr sz="4800"/>
            </a:lvl4pPr>
            <a:lvl5pPr marL="360000" indent="-342000">
              <a:lnSpc>
                <a:spcPts val="2700"/>
              </a:lnSpc>
              <a:buFont typeface="Arial" panose="020B0604020202020204" pitchFamily="34" charset="0"/>
              <a:buChar char="•"/>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3" y="360363"/>
            <a:ext cx="1745798" cy="492323"/>
          </a:xfrm>
          <a:prstGeom prst="rect">
            <a:avLst/>
          </a:prstGeom>
        </p:spPr>
      </p:pic>
    </p:spTree>
    <p:extLst>
      <p:ext uri="{BB962C8B-B14F-4D97-AF65-F5344CB8AC3E}">
        <p14:creationId xmlns:p14="http://schemas.microsoft.com/office/powerpoint/2010/main" val="34051003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s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13500" indent="0">
              <a:lnSpc>
                <a:spcPts val="2700"/>
              </a:lnSpc>
              <a:buFont typeface="Arial" panose="020B0604020202020204" pitchFamily="34" charset="0"/>
              <a:buNone/>
              <a:defRPr sz="2550">
                <a:solidFill>
                  <a:schemeClr val="bg1"/>
                </a:solidFill>
              </a:defRPr>
            </a:lvl1pPr>
            <a:lvl2pPr marL="13500" indent="0">
              <a:lnSpc>
                <a:spcPts val="5100"/>
              </a:lnSpc>
              <a:buFont typeface="Arial" panose="020B0604020202020204" pitchFamily="34" charset="0"/>
              <a:buNone/>
              <a:defRPr sz="4800">
                <a:solidFill>
                  <a:schemeClr val="bg1"/>
                </a:solidFill>
              </a:defRPr>
            </a:lvl2pPr>
            <a:lvl3pPr marL="13500" indent="0">
              <a:lnSpc>
                <a:spcPts val="2700"/>
              </a:lnSpc>
              <a:buFont typeface="Arial" panose="020B0604020202020204" pitchFamily="34" charset="0"/>
              <a:buNone/>
              <a:defRPr sz="2550">
                <a:solidFill>
                  <a:schemeClr val="bg1"/>
                </a:solidFill>
              </a:defRPr>
            </a:lvl3pPr>
            <a:lvl4pPr marL="13500" indent="0">
              <a:lnSpc>
                <a:spcPts val="5100"/>
              </a:lnSpc>
              <a:buFont typeface="Arial" panose="020B0604020202020204" pitchFamily="34" charset="0"/>
              <a:buNone/>
              <a:defRPr sz="4800">
                <a:solidFill>
                  <a:schemeClr val="bg1"/>
                </a:solidFill>
              </a:defRPr>
            </a:lvl4pPr>
            <a:lvl5pPr marL="13500" indent="0">
              <a:lnSpc>
                <a:spcPts val="2700"/>
              </a:lnSpc>
              <a:buFont typeface="Arial" panose="020B0604020202020204" pitchFamily="34" charset="0"/>
              <a:buNone/>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3" y="360363"/>
            <a:ext cx="1745798" cy="492322"/>
          </a:xfrm>
          <a:prstGeom prst="rect">
            <a:avLst/>
          </a:prstGeom>
        </p:spPr>
      </p:pic>
    </p:spTree>
    <p:extLst>
      <p:ext uri="{BB962C8B-B14F-4D97-AF65-F5344CB8AC3E}">
        <p14:creationId xmlns:p14="http://schemas.microsoft.com/office/powerpoint/2010/main" val="26972553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Quotes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360000" indent="-342000">
              <a:lnSpc>
                <a:spcPts val="2700"/>
              </a:lnSpc>
              <a:buClrTx/>
              <a:buFont typeface="Arial" panose="020B0604020202020204" pitchFamily="34" charset="0"/>
              <a:buChar char="•"/>
              <a:tabLst/>
              <a:defRPr sz="2550">
                <a:solidFill>
                  <a:schemeClr val="bg1"/>
                </a:solidFill>
              </a:defRPr>
            </a:lvl1pPr>
            <a:lvl2pPr marL="358775" indent="-360000">
              <a:lnSpc>
                <a:spcPts val="5100"/>
              </a:lnSpc>
              <a:buClrTx/>
              <a:buFont typeface="Arial" panose="020B0604020202020204" pitchFamily="34" charset="0"/>
              <a:buChar char="•"/>
              <a:tabLst/>
              <a:defRPr sz="4800">
                <a:solidFill>
                  <a:schemeClr val="bg1"/>
                </a:solidFill>
              </a:defRPr>
            </a:lvl2pPr>
            <a:lvl3pPr marL="360000" indent="-342000">
              <a:lnSpc>
                <a:spcPts val="2700"/>
              </a:lnSpc>
              <a:buClrTx/>
              <a:buFont typeface="Arial" panose="020B0604020202020204" pitchFamily="34" charset="0"/>
              <a:buChar char="•"/>
              <a:tabLst/>
              <a:defRPr sz="2550">
                <a:solidFill>
                  <a:schemeClr val="bg1"/>
                </a:solidFill>
              </a:defRPr>
            </a:lvl3pPr>
            <a:lvl4pPr marL="358775" indent="-360000">
              <a:lnSpc>
                <a:spcPts val="5100"/>
              </a:lnSpc>
              <a:buClrTx/>
              <a:buFont typeface="Arial" panose="020B0604020202020204" pitchFamily="34" charset="0"/>
              <a:buChar char="•"/>
              <a:tabLst/>
              <a:defRPr sz="4800">
                <a:solidFill>
                  <a:schemeClr val="bg1"/>
                </a:solidFill>
              </a:defRPr>
            </a:lvl4pPr>
            <a:lvl5pPr marL="360000" indent="-342000">
              <a:lnSpc>
                <a:spcPts val="2700"/>
              </a:lnSpc>
              <a:buClrTx/>
              <a:buFont typeface="Arial" panose="020B0604020202020204" pitchFamily="34" charset="0"/>
              <a:buChar char="•"/>
              <a:tabLst/>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3" y="360363"/>
            <a:ext cx="1745798" cy="492322"/>
          </a:xfrm>
          <a:prstGeom prst="rect">
            <a:avLst/>
          </a:prstGeom>
        </p:spPr>
      </p:pic>
    </p:spTree>
    <p:extLst>
      <p:ext uri="{BB962C8B-B14F-4D97-AF65-F5344CB8AC3E}">
        <p14:creationId xmlns:p14="http://schemas.microsoft.com/office/powerpoint/2010/main" val="34898962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and text content 1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0800" indent="0">
              <a:buFont typeface="Arial" panose="020B0604020202020204" pitchFamily="34" charset="0"/>
              <a:buNone/>
              <a:tabLst/>
              <a:defRPr/>
            </a:lvl1pPr>
            <a:lvl2pPr marL="10800" indent="0">
              <a:buFont typeface="Arial" panose="020B0604020202020204" pitchFamily="34" charset="0"/>
              <a:buNone/>
              <a:tabLst/>
              <a:defRPr/>
            </a:lvl2pPr>
            <a:lvl3pPr marL="10800" indent="0">
              <a:buFont typeface="Arial" panose="020B0604020202020204" pitchFamily="34" charset="0"/>
              <a:buNone/>
              <a:tabLst/>
              <a:defRPr/>
            </a:lvl3pPr>
            <a:lvl4pPr marL="10800" indent="0">
              <a:buFont typeface="Arial" panose="020B0604020202020204" pitchFamily="34" charset="0"/>
              <a:buNone/>
              <a:tabLst/>
              <a:defRPr/>
            </a:lvl4pPr>
            <a:lvl5pPr marL="10800" indent="0">
              <a:buFont typeface="Arial" panose="020B0604020202020204" pitchFamily="34" charse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5" y="360363"/>
            <a:ext cx="1745794" cy="492322"/>
          </a:xfrm>
          <a:prstGeom prst="rect">
            <a:avLst/>
          </a:prstGeom>
        </p:spPr>
      </p:pic>
    </p:spTree>
    <p:extLst>
      <p:ext uri="{BB962C8B-B14F-4D97-AF65-F5344CB8AC3E}">
        <p14:creationId xmlns:p14="http://schemas.microsoft.com/office/powerpoint/2010/main" val="19416803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nd text content 1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33200" indent="-122400">
              <a:buFont typeface="Arial" panose="020B0604020202020204" pitchFamily="34" charset="0"/>
              <a:buChar char="•"/>
              <a:tabLst/>
              <a:defRPr/>
            </a:lvl1pPr>
            <a:lvl2pPr marL="133200" indent="-122400">
              <a:buFont typeface="Arial" panose="020B0604020202020204" pitchFamily="34" charset="0"/>
              <a:buChar char="•"/>
              <a:tabLst/>
              <a:defRPr/>
            </a:lvl2pPr>
            <a:lvl3pPr marL="133200" indent="-122400">
              <a:buFont typeface="Arial" panose="020B0604020202020204" pitchFamily="34" charset="0"/>
              <a:buChar char="•"/>
              <a:tabLst/>
              <a:defRPr/>
            </a:lvl3pPr>
            <a:lvl4pPr marL="133200" indent="-122400">
              <a:buFont typeface="Arial" panose="020B0604020202020204" pitchFamily="34" charset="0"/>
              <a:buChar char="•"/>
              <a:tabLst/>
              <a:defRPr/>
            </a:lvl4pPr>
            <a:lvl5pPr marL="133200" indent="-122400">
              <a:buFont typeface="Arial" panose="020B0604020202020204" pitchFamily="34" charset="0"/>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5" y="360363"/>
            <a:ext cx="1745794" cy="492322"/>
          </a:xfrm>
          <a:prstGeom prst="rect">
            <a:avLst/>
          </a:prstGeom>
        </p:spPr>
      </p:pic>
    </p:spTree>
    <p:extLst>
      <p:ext uri="{BB962C8B-B14F-4D97-AF65-F5344CB8AC3E}">
        <p14:creationId xmlns:p14="http://schemas.microsoft.com/office/powerpoint/2010/main" val="34227794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and text content 2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0800" indent="0">
              <a:buClrTx/>
              <a:buFont typeface="Arial" panose="020B0604020202020204" pitchFamily="34" charset="0"/>
              <a:buNone/>
              <a:tabLst/>
              <a:defRPr>
                <a:solidFill>
                  <a:schemeClr val="bg1"/>
                </a:solidFill>
              </a:defRPr>
            </a:lvl1pPr>
            <a:lvl2pPr marL="10800" indent="0">
              <a:buClrTx/>
              <a:buFont typeface="Arial" panose="020B0604020202020204" pitchFamily="34" charset="0"/>
              <a:buNone/>
              <a:tabLst/>
              <a:defRPr>
                <a:solidFill>
                  <a:schemeClr val="bg1"/>
                </a:solidFill>
              </a:defRPr>
            </a:lvl2pPr>
            <a:lvl3pPr marL="10800" indent="0">
              <a:buClrTx/>
              <a:buFont typeface="Arial" panose="020B0604020202020204" pitchFamily="34" charset="0"/>
              <a:buNone/>
              <a:tabLst/>
              <a:defRPr>
                <a:solidFill>
                  <a:schemeClr val="bg1"/>
                </a:solidFill>
              </a:defRPr>
            </a:lvl3pPr>
            <a:lvl4pPr marL="10800" indent="0">
              <a:buClrTx/>
              <a:buFont typeface="Arial" panose="020B0604020202020204" pitchFamily="34" charset="0"/>
              <a:buNone/>
              <a:tabLst/>
              <a:defRPr>
                <a:solidFill>
                  <a:schemeClr val="bg1"/>
                </a:solidFill>
              </a:defRPr>
            </a:lvl4pPr>
            <a:lvl5pPr marL="10800" indent="0">
              <a:buClrTx/>
              <a:buFont typeface="Arial" panose="020B0604020202020204" pitchFamily="34" charset="0"/>
              <a:buNone/>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5" y="360363"/>
            <a:ext cx="1745794" cy="492321"/>
          </a:xfrm>
          <a:prstGeom prst="rect">
            <a:avLst/>
          </a:prstGeom>
        </p:spPr>
      </p:pic>
    </p:spTree>
    <p:extLst>
      <p:ext uri="{BB962C8B-B14F-4D97-AF65-F5344CB8AC3E}">
        <p14:creationId xmlns:p14="http://schemas.microsoft.com/office/powerpoint/2010/main" val="14992902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and text content 2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33200" indent="-122400">
              <a:buClrTx/>
              <a:buFont typeface="Arial" panose="020B0604020202020204" pitchFamily="34" charset="0"/>
              <a:buChar char="•"/>
              <a:tabLst/>
              <a:defRPr>
                <a:solidFill>
                  <a:schemeClr val="bg1"/>
                </a:solidFill>
              </a:defRPr>
            </a:lvl1pPr>
            <a:lvl2pPr marL="133200" indent="-122400">
              <a:buClrTx/>
              <a:buFont typeface="Arial" panose="020B0604020202020204" pitchFamily="34" charset="0"/>
              <a:buChar char="•"/>
              <a:tabLst/>
              <a:defRPr>
                <a:solidFill>
                  <a:schemeClr val="bg1"/>
                </a:solidFill>
              </a:defRPr>
            </a:lvl2pPr>
            <a:lvl3pPr marL="133200" indent="-122400">
              <a:buClrTx/>
              <a:buFont typeface="Arial" panose="020B0604020202020204" pitchFamily="34" charset="0"/>
              <a:buChar char="•"/>
              <a:tabLst/>
              <a:defRPr>
                <a:solidFill>
                  <a:schemeClr val="bg1"/>
                </a:solidFill>
              </a:defRPr>
            </a:lvl3pPr>
            <a:lvl4pPr marL="133200" indent="-122400">
              <a:buClrTx/>
              <a:buFont typeface="Arial" panose="020B0604020202020204" pitchFamily="34" charset="0"/>
              <a:buChar char="•"/>
              <a:tabLst/>
              <a:defRPr>
                <a:solidFill>
                  <a:schemeClr val="bg1"/>
                </a:solidFill>
              </a:defRPr>
            </a:lvl4pPr>
            <a:lvl5pPr marL="133200" indent="-122400">
              <a:buClrTx/>
              <a:buFont typeface="Arial" panose="020B0604020202020204" pitchFamily="34" charset="0"/>
              <a:buChar char="•"/>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5" y="360363"/>
            <a:ext cx="1745794" cy="492321"/>
          </a:xfrm>
          <a:prstGeom prst="rect">
            <a:avLst/>
          </a:prstGeom>
        </p:spPr>
      </p:pic>
    </p:spTree>
    <p:extLst>
      <p:ext uri="{BB962C8B-B14F-4D97-AF65-F5344CB8AC3E}">
        <p14:creationId xmlns:p14="http://schemas.microsoft.com/office/powerpoint/2010/main" val="1940199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and text content 3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0800" indent="0">
              <a:buFont typeface="Arial" panose="020B0604020202020204" pitchFamily="34" charset="0"/>
              <a:buNone/>
              <a:tabLst/>
              <a:defRPr/>
            </a:lvl1pPr>
            <a:lvl2pPr marL="10800" indent="0">
              <a:lnSpc>
                <a:spcPts val="1500"/>
              </a:lnSpc>
              <a:buFont typeface="Arial" panose="020B0604020202020204" pitchFamily="34" charset="0"/>
              <a:buNone/>
              <a:tabLst/>
              <a:defRPr sz="1350" b="0" i="0">
                <a:latin typeface="Nunito Sans" pitchFamily="2" charset="77"/>
              </a:defRPr>
            </a:lvl2pPr>
            <a:lvl3pPr marL="10800" indent="0">
              <a:lnSpc>
                <a:spcPts val="1500"/>
              </a:lnSpc>
              <a:buFont typeface="Arial" panose="020B0604020202020204" pitchFamily="34" charset="0"/>
              <a:buNone/>
              <a:tabLst/>
              <a:defRPr sz="1350"/>
            </a:lvl3pPr>
            <a:lvl4pPr marL="10800" indent="0">
              <a:buFont typeface="Arial" panose="020B0604020202020204" pitchFamily="34" charset="0"/>
              <a:buNone/>
              <a:tabLst/>
              <a:defRPr b="1" i="0">
                <a:latin typeface="Nunito Sans" pitchFamily="2" charset="77"/>
              </a:defRPr>
            </a:lvl4pPr>
            <a:lvl5pPr marL="10800" indent="0">
              <a:buFont typeface="Arial" panose="020B0604020202020204" pitchFamily="34" charse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7" y="360363"/>
            <a:ext cx="1745790" cy="492321"/>
          </a:xfrm>
          <a:prstGeom prst="rect">
            <a:avLst/>
          </a:prstGeom>
        </p:spPr>
      </p:pic>
    </p:spTree>
    <p:extLst>
      <p:ext uri="{BB962C8B-B14F-4D97-AF65-F5344CB8AC3E}">
        <p14:creationId xmlns:p14="http://schemas.microsoft.com/office/powerpoint/2010/main" val="17078382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and text content 3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33200" indent="-122400">
              <a:buFont typeface="Arial" panose="020B0604020202020204" pitchFamily="34" charset="0"/>
              <a:buChar char="•"/>
              <a:tabLst/>
              <a:defRPr/>
            </a:lvl1pPr>
            <a:lvl2pPr marL="133200" indent="-122400">
              <a:lnSpc>
                <a:spcPts val="1500"/>
              </a:lnSpc>
              <a:buFont typeface="Arial" panose="020B0604020202020204" pitchFamily="34" charset="0"/>
              <a:buChar char="•"/>
              <a:tabLst/>
              <a:defRPr sz="1350" b="0" i="0">
                <a:latin typeface="Nunito Sans" pitchFamily="2" charset="77"/>
              </a:defRPr>
            </a:lvl2pPr>
            <a:lvl3pPr marL="133200" indent="-122400">
              <a:lnSpc>
                <a:spcPts val="1500"/>
              </a:lnSpc>
              <a:buFont typeface="Arial" panose="020B0604020202020204" pitchFamily="34" charset="0"/>
              <a:buChar char="•"/>
              <a:tabLst/>
              <a:defRPr sz="1350"/>
            </a:lvl3pPr>
            <a:lvl4pPr marL="133200" indent="-122400">
              <a:buFont typeface="Arial" panose="020B0604020202020204" pitchFamily="34" charset="0"/>
              <a:buChar char="•"/>
              <a:tabLst/>
              <a:defRPr b="1" i="0">
                <a:latin typeface="Nunito Sans" pitchFamily="2" charset="77"/>
              </a:defRPr>
            </a:lvl4pPr>
            <a:lvl5pPr marL="133200" indent="-122400">
              <a:buFont typeface="Arial" panose="020B0604020202020204" pitchFamily="34" charset="0"/>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7" y="360363"/>
            <a:ext cx="1745790" cy="492321"/>
          </a:xfrm>
          <a:prstGeom prst="rect">
            <a:avLst/>
          </a:prstGeom>
        </p:spPr>
      </p:pic>
    </p:spTree>
    <p:extLst>
      <p:ext uri="{BB962C8B-B14F-4D97-AF65-F5344CB8AC3E}">
        <p14:creationId xmlns:p14="http://schemas.microsoft.com/office/powerpoint/2010/main" val="16854556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Quote pag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327891"/>
          </a:xfrm>
          <a:prstGeom prst="callout1">
            <a:avLst>
              <a:gd name="adj1" fmla="val 100048"/>
              <a:gd name="adj2" fmla="val 27"/>
              <a:gd name="adj3" fmla="val 100032"/>
              <a:gd name="adj4" fmla="val 99974"/>
            </a:avLst>
          </a:prstGeom>
          <a:ln w="3175">
            <a:solidFill>
              <a:schemeClr val="tx1"/>
            </a:solidFill>
          </a:ln>
        </p:spPr>
        <p:txBody>
          <a:bodyPr tIns="43200" numCol="1" spcCol="252000" anchor="t" anchorCtr="0">
            <a:spAutoFit/>
          </a:bodyPr>
          <a:lstStyle>
            <a:lvl1pPr marL="0" indent="0">
              <a:spcBef>
                <a:spcPts val="0"/>
              </a:spcBef>
              <a:buFont typeface="Arial" panose="020B0604020202020204" pitchFamily="34" charset="0"/>
              <a:buNone/>
              <a:tabLst/>
              <a:defRPr sz="1800" b="1">
                <a:solidFill>
                  <a:schemeClr val="tx2"/>
                </a:solidFill>
                <a:latin typeface="+mj-lt"/>
              </a:defRPr>
            </a:lvl1pPr>
            <a:lvl2pPr marL="0" indent="0">
              <a:lnSpc>
                <a:spcPct val="100000"/>
              </a:lnSpc>
              <a:spcBef>
                <a:spcPts val="0"/>
              </a:spcBef>
              <a:buFont typeface="Arial" panose="020B0604020202020204" pitchFamily="34" charset="0"/>
              <a:buNone/>
              <a:tabLst/>
              <a:defRPr sz="1800" b="1" i="0">
                <a:solidFill>
                  <a:schemeClr val="tx2"/>
                </a:solidFill>
                <a:latin typeface="+mj-lt"/>
              </a:defRPr>
            </a:lvl2pPr>
            <a:lvl3pPr marL="0" indent="0">
              <a:lnSpc>
                <a:spcPct val="100000"/>
              </a:lnSpc>
              <a:spcBef>
                <a:spcPts val="0"/>
              </a:spcBef>
              <a:buFont typeface="Arial" panose="020B0604020202020204" pitchFamily="34" charset="0"/>
              <a:buNone/>
              <a:tabLst/>
              <a:defRPr sz="1800" b="1">
                <a:solidFill>
                  <a:schemeClr val="tx2"/>
                </a:solidFill>
                <a:latin typeface="+mj-lt"/>
              </a:defRPr>
            </a:lvl3pPr>
            <a:lvl4pPr marL="0" indent="0">
              <a:spcBef>
                <a:spcPts val="0"/>
              </a:spcBef>
              <a:buFont typeface="Arial" panose="020B0604020202020204" pitchFamily="34" charset="0"/>
              <a:buNone/>
              <a:tabLst/>
              <a:defRPr sz="1800" b="1" i="0">
                <a:solidFill>
                  <a:schemeClr val="tx2"/>
                </a:solidFill>
                <a:latin typeface="+mj-lt"/>
              </a:defRPr>
            </a:lvl4pPr>
            <a:lvl5pPr marL="0" indent="0">
              <a:spcBef>
                <a:spcPts val="0"/>
              </a:spcBef>
              <a:buFont typeface="Arial" panose="020B0604020202020204" pitchFamily="34" charset="0"/>
              <a:buNone/>
              <a:tabLst/>
              <a:defRPr sz="1800" b="1">
                <a:solidFill>
                  <a:schemeClr val="tx2"/>
                </a:solidFill>
                <a:latin typeface="+mj-lt"/>
              </a:defRPr>
            </a:lvl5pPr>
          </a:lstStyle>
          <a:p>
            <a:pPr lvl="0"/>
            <a:r>
              <a:rPr lang="en-US"/>
              <a:t>Click to edit Master text styles</a:t>
            </a:r>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7" y="360363"/>
            <a:ext cx="1745790" cy="492321"/>
          </a:xfrm>
          <a:prstGeom prst="rect">
            <a:avLst/>
          </a:prstGeom>
        </p:spPr>
      </p:pic>
      <p:cxnSp>
        <p:nvCxnSpPr>
          <p:cNvPr id="7" name="Straight Connector 6"/>
          <p:cNvCxnSpPr/>
          <p:nvPr userDrawn="1"/>
        </p:nvCxnSpPr>
        <p:spPr>
          <a:xfrm>
            <a:off x="2293949" y="1801909"/>
            <a:ext cx="759538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458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Purple Quote pag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dirty="0"/>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dirty="0"/>
              <a:t>© </a:t>
            </a:r>
            <a:r>
              <a:rPr lang="en-US" spc="-4" dirty="0"/>
              <a:t>The </a:t>
            </a:r>
            <a:r>
              <a:rPr lang="en-US" spc="-15" dirty="0"/>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327891"/>
          </a:xfrm>
          <a:prstGeom prst="callout1">
            <a:avLst>
              <a:gd name="adj1" fmla="val 100048"/>
              <a:gd name="adj2" fmla="val 27"/>
              <a:gd name="adj3" fmla="val 100032"/>
              <a:gd name="adj4" fmla="val 99974"/>
            </a:avLst>
          </a:prstGeom>
          <a:ln w="3175">
            <a:solidFill>
              <a:schemeClr val="bg1"/>
            </a:solidFill>
          </a:ln>
        </p:spPr>
        <p:txBody>
          <a:bodyPr tIns="43200" numCol="1" spcCol="252000" anchor="t" anchorCtr="0">
            <a:spAutoFit/>
          </a:bodyPr>
          <a:lstStyle>
            <a:lvl1pPr marL="0" indent="0">
              <a:spcBef>
                <a:spcPts val="0"/>
              </a:spcBef>
              <a:buFont typeface="Arial" panose="020B0604020202020204" pitchFamily="34" charset="0"/>
              <a:buNone/>
              <a:tabLst/>
              <a:defRPr sz="1800" b="1">
                <a:solidFill>
                  <a:schemeClr val="bg1"/>
                </a:solidFill>
                <a:latin typeface="+mj-lt"/>
              </a:defRPr>
            </a:lvl1pPr>
            <a:lvl2pPr marL="0" indent="0">
              <a:lnSpc>
                <a:spcPct val="100000"/>
              </a:lnSpc>
              <a:spcBef>
                <a:spcPts val="0"/>
              </a:spcBef>
              <a:buFont typeface="Arial" panose="020B0604020202020204" pitchFamily="34" charset="0"/>
              <a:buNone/>
              <a:tabLst/>
              <a:defRPr sz="1800" b="1" i="0">
                <a:solidFill>
                  <a:schemeClr val="bg1"/>
                </a:solidFill>
                <a:latin typeface="+mj-lt"/>
              </a:defRPr>
            </a:lvl2pPr>
            <a:lvl3pPr marL="0" indent="0">
              <a:lnSpc>
                <a:spcPct val="100000"/>
              </a:lnSpc>
              <a:spcBef>
                <a:spcPts val="0"/>
              </a:spcBef>
              <a:buFont typeface="Arial" panose="020B0604020202020204" pitchFamily="34" charset="0"/>
              <a:buNone/>
              <a:tabLst/>
              <a:defRPr sz="1800" b="1">
                <a:solidFill>
                  <a:schemeClr val="bg1"/>
                </a:solidFill>
                <a:latin typeface="+mj-lt"/>
              </a:defRPr>
            </a:lvl3pPr>
            <a:lvl4pPr marL="0" indent="0">
              <a:spcBef>
                <a:spcPts val="0"/>
              </a:spcBef>
              <a:buFont typeface="Arial" panose="020B0604020202020204" pitchFamily="34" charset="0"/>
              <a:buNone/>
              <a:tabLst/>
              <a:defRPr sz="1800" b="1" i="0">
                <a:solidFill>
                  <a:schemeClr val="bg1"/>
                </a:solidFill>
                <a:latin typeface="+mj-lt"/>
              </a:defRPr>
            </a:lvl4pPr>
            <a:lvl5pPr marL="0" indent="0">
              <a:spcBef>
                <a:spcPts val="0"/>
              </a:spcBef>
              <a:buFont typeface="Arial" panose="020B0604020202020204" pitchFamily="34" charset="0"/>
              <a:buNone/>
              <a:tabLst/>
              <a:defRPr sz="1800" b="1">
                <a:solidFill>
                  <a:schemeClr val="bg1"/>
                </a:solidFill>
                <a:latin typeface="+mj-lt"/>
              </a:defRPr>
            </a:lvl5pPr>
          </a:lstStyle>
          <a:p>
            <a:pPr lvl="0"/>
            <a:r>
              <a:rPr lang="en-US"/>
              <a:t>Click to edit Master text styles</a:t>
            </a:r>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7" y="360363"/>
            <a:ext cx="1745790" cy="492320"/>
          </a:xfrm>
          <a:prstGeom prst="rect">
            <a:avLst/>
          </a:prstGeom>
        </p:spPr>
      </p:pic>
      <p:cxnSp>
        <p:nvCxnSpPr>
          <p:cNvPr id="7" name="Straight Connector 6"/>
          <p:cNvCxnSpPr/>
          <p:nvPr userDrawn="1"/>
        </p:nvCxnSpPr>
        <p:spPr>
          <a:xfrm>
            <a:off x="2293949" y="1801909"/>
            <a:ext cx="759538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60889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and text content 3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0800" indent="0">
              <a:buClr>
                <a:schemeClr val="bg1"/>
              </a:buClr>
              <a:buFont typeface="Arial" panose="020B0604020202020204" pitchFamily="34" charset="0"/>
              <a:buNone/>
              <a:tabLst/>
              <a:defRPr>
                <a:solidFill>
                  <a:schemeClr val="bg1"/>
                </a:solidFill>
              </a:defRPr>
            </a:lvl1pPr>
            <a:lvl2pPr marL="10800" indent="0">
              <a:lnSpc>
                <a:spcPts val="1500"/>
              </a:lnSpc>
              <a:buClr>
                <a:schemeClr val="bg1"/>
              </a:buClr>
              <a:buFont typeface="Arial" panose="020B0604020202020204" pitchFamily="34" charset="0"/>
              <a:buNone/>
              <a:tabLst/>
              <a:defRPr sz="1350" b="0" i="0">
                <a:solidFill>
                  <a:schemeClr val="bg1"/>
                </a:solidFill>
                <a:latin typeface="Nunito Sans" pitchFamily="2" charset="77"/>
              </a:defRPr>
            </a:lvl2pPr>
            <a:lvl3pPr marL="10800" indent="0">
              <a:lnSpc>
                <a:spcPts val="1500"/>
              </a:lnSpc>
              <a:buClr>
                <a:schemeClr val="bg1"/>
              </a:buClr>
              <a:buFont typeface="Arial" panose="020B0604020202020204" pitchFamily="34" charset="0"/>
              <a:buNone/>
              <a:tabLst/>
              <a:defRPr sz="1350">
                <a:solidFill>
                  <a:schemeClr val="bg1"/>
                </a:solidFill>
              </a:defRPr>
            </a:lvl3pPr>
            <a:lvl4pPr marL="10800" indent="0">
              <a:buClr>
                <a:schemeClr val="bg1"/>
              </a:buClr>
              <a:buFont typeface="Arial" panose="020B0604020202020204" pitchFamily="34" charset="0"/>
              <a:buNone/>
              <a:tabLst/>
              <a:defRPr b="1" i="0">
                <a:solidFill>
                  <a:schemeClr val="bg1"/>
                </a:solidFill>
                <a:latin typeface="Nunito Sans" pitchFamily="2" charset="77"/>
              </a:defRPr>
            </a:lvl4pPr>
            <a:lvl5pPr marL="10800" indent="0">
              <a:buClr>
                <a:schemeClr val="bg1"/>
              </a:buClr>
              <a:buFont typeface="Arial" panose="020B0604020202020204" pitchFamily="34" charset="0"/>
              <a:buNone/>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7" y="360363"/>
            <a:ext cx="1745790" cy="492320"/>
          </a:xfrm>
          <a:prstGeom prst="rect">
            <a:avLst/>
          </a:prstGeom>
        </p:spPr>
      </p:pic>
    </p:spTree>
    <p:extLst>
      <p:ext uri="{BB962C8B-B14F-4D97-AF65-F5344CB8AC3E}">
        <p14:creationId xmlns:p14="http://schemas.microsoft.com/office/powerpoint/2010/main" val="11624518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and text content 3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33200" indent="-122400">
              <a:buClr>
                <a:schemeClr val="bg1"/>
              </a:buClr>
              <a:buFont typeface="Arial" panose="020B0604020202020204" pitchFamily="34" charset="0"/>
              <a:buChar char="•"/>
              <a:tabLst/>
              <a:defRPr>
                <a:solidFill>
                  <a:schemeClr val="bg1"/>
                </a:solidFill>
              </a:defRPr>
            </a:lvl1pPr>
            <a:lvl2pPr marL="133200" indent="-122400">
              <a:lnSpc>
                <a:spcPts val="1500"/>
              </a:lnSpc>
              <a:buClr>
                <a:schemeClr val="bg1"/>
              </a:buClr>
              <a:buFont typeface="Arial" panose="020B0604020202020204" pitchFamily="34" charset="0"/>
              <a:buChar char="•"/>
              <a:tabLst/>
              <a:defRPr sz="1350" b="0" i="0">
                <a:solidFill>
                  <a:schemeClr val="bg1"/>
                </a:solidFill>
                <a:latin typeface="Nunito Sans" pitchFamily="2" charset="77"/>
              </a:defRPr>
            </a:lvl2pPr>
            <a:lvl3pPr marL="133200" indent="-122400">
              <a:lnSpc>
                <a:spcPts val="1500"/>
              </a:lnSpc>
              <a:buClr>
                <a:schemeClr val="bg1"/>
              </a:buClr>
              <a:buFont typeface="Arial" panose="020B0604020202020204" pitchFamily="34" charset="0"/>
              <a:buChar char="•"/>
              <a:tabLst/>
              <a:defRPr sz="1350">
                <a:solidFill>
                  <a:schemeClr val="bg1"/>
                </a:solidFill>
              </a:defRPr>
            </a:lvl3pPr>
            <a:lvl4pPr marL="133200" indent="-122400">
              <a:buClr>
                <a:schemeClr val="bg1"/>
              </a:buClr>
              <a:buFont typeface="Arial" panose="020B0604020202020204" pitchFamily="34" charset="0"/>
              <a:buChar char="•"/>
              <a:tabLst/>
              <a:defRPr b="1" i="0">
                <a:solidFill>
                  <a:schemeClr val="bg1"/>
                </a:solidFill>
                <a:latin typeface="Nunito Sans" pitchFamily="2" charset="77"/>
              </a:defRPr>
            </a:lvl4pPr>
            <a:lvl5pPr marL="133200" indent="-122400">
              <a:buClr>
                <a:schemeClr val="bg1"/>
              </a:buClr>
              <a:buFont typeface="Arial" panose="020B0604020202020204" pitchFamily="34" charset="0"/>
              <a:buChar char="•"/>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7" y="360363"/>
            <a:ext cx="1745790" cy="492320"/>
          </a:xfrm>
          <a:prstGeom prst="rect">
            <a:avLst/>
          </a:prstGeom>
        </p:spPr>
      </p:pic>
    </p:spTree>
    <p:extLst>
      <p:ext uri="{BB962C8B-B14F-4D97-AF65-F5344CB8AC3E}">
        <p14:creationId xmlns:p14="http://schemas.microsoft.com/office/powerpoint/2010/main" val="42654173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and media content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7" name="Media Placeholder 6">
            <a:extLst>
              <a:ext uri="{FF2B5EF4-FFF2-40B4-BE49-F238E27FC236}">
                <a16:creationId xmlns:a16="http://schemas.microsoft.com/office/drawing/2014/main" id="{1CBB7120-4083-9A47-A4B6-A745CE94B22B}"/>
              </a:ext>
            </a:extLst>
          </p:cNvPr>
          <p:cNvSpPr>
            <a:spLocks noGrp="1"/>
          </p:cNvSpPr>
          <p:nvPr>
            <p:ph type="media" sz="quarter" idx="13" hasCustomPrompt="1"/>
          </p:nvPr>
        </p:nvSpPr>
        <p:spPr>
          <a:xfrm>
            <a:off x="360363" y="1231899"/>
            <a:ext cx="11491396" cy="4882727"/>
          </a:xfrm>
        </p:spPr>
        <p:txBody>
          <a:bodyPr anchor="ctr"/>
          <a:lstStyle>
            <a:lvl1pPr marL="10800" indent="0" algn="ctr">
              <a:buNone/>
              <a:defRPr b="0">
                <a:solidFill>
                  <a:schemeClr val="bg1"/>
                </a:solidFill>
              </a:defRPr>
            </a:lvl1pPr>
          </a:lstStyle>
          <a:p>
            <a:r>
              <a:rPr lang="en-GB" dirty="0"/>
              <a:t>Click to add media</a:t>
            </a:r>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7" y="360363"/>
            <a:ext cx="1745790" cy="492320"/>
          </a:xfrm>
          <a:prstGeom prst="rect">
            <a:avLst/>
          </a:prstGeom>
        </p:spPr>
      </p:pic>
    </p:spTree>
    <p:extLst>
      <p:ext uri="{BB962C8B-B14F-4D97-AF65-F5344CB8AC3E}">
        <p14:creationId xmlns:p14="http://schemas.microsoft.com/office/powerpoint/2010/main" val="28494331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and media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tx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tx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7" name="Media Placeholder 6">
            <a:extLst>
              <a:ext uri="{FF2B5EF4-FFF2-40B4-BE49-F238E27FC236}">
                <a16:creationId xmlns:a16="http://schemas.microsoft.com/office/drawing/2014/main" id="{1CBB7120-4083-9A47-A4B6-A745CE94B22B}"/>
              </a:ext>
            </a:extLst>
          </p:cNvPr>
          <p:cNvSpPr>
            <a:spLocks noGrp="1"/>
          </p:cNvSpPr>
          <p:nvPr>
            <p:ph type="media" sz="quarter" idx="13" hasCustomPrompt="1"/>
          </p:nvPr>
        </p:nvSpPr>
        <p:spPr>
          <a:xfrm>
            <a:off x="360363" y="1231899"/>
            <a:ext cx="11491396" cy="4882727"/>
          </a:xfrm>
        </p:spPr>
        <p:txBody>
          <a:bodyPr anchor="ctr"/>
          <a:lstStyle>
            <a:lvl1pPr marL="10800" indent="0" algn="ctr">
              <a:buNone/>
              <a:defRPr b="0">
                <a:solidFill>
                  <a:schemeClr val="tx1"/>
                </a:solidFill>
              </a:defRPr>
            </a:lvl1pPr>
          </a:lstStyle>
          <a:p>
            <a:r>
              <a:rPr lang="en-GB" dirty="0"/>
              <a:t>Click to add media</a:t>
            </a:r>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8" y="360363"/>
            <a:ext cx="1745787" cy="492320"/>
          </a:xfrm>
          <a:prstGeom prst="rect">
            <a:avLst/>
          </a:prstGeom>
        </p:spPr>
      </p:pic>
    </p:spTree>
    <p:extLst>
      <p:ext uri="{BB962C8B-B14F-4D97-AF65-F5344CB8AC3E}">
        <p14:creationId xmlns:p14="http://schemas.microsoft.com/office/powerpoint/2010/main" val="4050095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io 1">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43" name="Text Placeholder 10"/>
          <p:cNvSpPr>
            <a:spLocks noGrp="1"/>
          </p:cNvSpPr>
          <p:nvPr>
            <p:ph type="body" sz="quarter" idx="20" hasCustomPrompt="1"/>
          </p:nvPr>
        </p:nvSpPr>
        <p:spPr>
          <a:xfrm>
            <a:off x="2458064"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dirty="0"/>
              <a:t>Dwayne Fields</a:t>
            </a:r>
          </a:p>
          <a:p>
            <a:pPr lvl="0"/>
            <a:r>
              <a:rPr lang="en-US" dirty="0"/>
              <a:t>Scout Ambassador</a:t>
            </a:r>
          </a:p>
          <a:p>
            <a:pPr lvl="1"/>
            <a:r>
              <a:rPr lang="en-US" dirty="0"/>
              <a:t>Dwayne is a polar explorer and speaker. He is the first black Briton to reach the North Pole, and only the second black man in the world to achieve this feat. Born in Jamaica, he grew up in Hackney, London.</a:t>
            </a:r>
          </a:p>
        </p:txBody>
      </p:sp>
      <p:pic>
        <p:nvPicPr>
          <p:cNvPr id="33" name="Picture 32">
            <a:extLst>
              <a:ext uri="{FF2B5EF4-FFF2-40B4-BE49-F238E27FC236}">
                <a16:creationId xmlns:a16="http://schemas.microsoft.com/office/drawing/2014/main" id="{397BA9CF-B7BA-1C48-BA57-1847D2222F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92641" y="1800225"/>
            <a:ext cx="1524000" cy="1171575"/>
          </a:xfrm>
          <a:prstGeom prst="rect">
            <a:avLst/>
          </a:prstGeom>
        </p:spPr>
      </p:pic>
      <p:sp>
        <p:nvSpPr>
          <p:cNvPr id="34" name="Text Placeholder 10">
            <a:extLst>
              <a:ext uri="{FF2B5EF4-FFF2-40B4-BE49-F238E27FC236}">
                <a16:creationId xmlns:a16="http://schemas.microsoft.com/office/drawing/2014/main" id="{2C0A3E69-8B38-884A-AB9D-67441AD40A96}"/>
              </a:ext>
            </a:extLst>
          </p:cNvPr>
          <p:cNvSpPr>
            <a:spLocks noGrp="1"/>
          </p:cNvSpPr>
          <p:nvPr userDrawn="1">
            <p:ph type="body" sz="quarter" idx="21" hasCustomPrompt="1"/>
          </p:nvPr>
        </p:nvSpPr>
        <p:spPr>
          <a:xfrm>
            <a:off x="4375356"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dirty="0"/>
              <a:t>Helen Glover</a:t>
            </a:r>
          </a:p>
          <a:p>
            <a:pPr lvl="0"/>
            <a:r>
              <a:rPr lang="en-US" dirty="0"/>
              <a:t>Scout Ambassador</a:t>
            </a:r>
          </a:p>
          <a:p>
            <a:pPr lvl="1"/>
            <a:r>
              <a:rPr lang="en-US" dirty="0"/>
              <a:t>Helen is a two-time Olympic champion and triple World Champion, winning British women’s rowing’s first ever gold medal at London 2012.</a:t>
            </a:r>
          </a:p>
        </p:txBody>
      </p:sp>
      <p:sp>
        <p:nvSpPr>
          <p:cNvPr id="35" name="Text Placeholder 10">
            <a:extLst>
              <a:ext uri="{FF2B5EF4-FFF2-40B4-BE49-F238E27FC236}">
                <a16:creationId xmlns:a16="http://schemas.microsoft.com/office/drawing/2014/main" id="{1AB2C926-69E1-B34B-855C-B82661E2EA48}"/>
              </a:ext>
            </a:extLst>
          </p:cNvPr>
          <p:cNvSpPr>
            <a:spLocks noGrp="1"/>
          </p:cNvSpPr>
          <p:nvPr userDrawn="1">
            <p:ph type="body" sz="quarter" idx="22" hasCustomPrompt="1"/>
          </p:nvPr>
        </p:nvSpPr>
        <p:spPr>
          <a:xfrm>
            <a:off x="6292642"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dirty="0"/>
              <a:t>Tim Peake</a:t>
            </a:r>
          </a:p>
          <a:p>
            <a:pPr lvl="0"/>
            <a:r>
              <a:rPr lang="en-US" dirty="0"/>
              <a:t>Scout Ambassador </a:t>
            </a:r>
          </a:p>
          <a:p>
            <a:pPr lvl="1"/>
            <a:r>
              <a:rPr lang="en-US" dirty="0"/>
              <a:t>ESA Astronaut Major Tim Peake is also a former Cub Scout and an advocate of the power of Scouting to help young people develop skills for life.</a:t>
            </a:r>
          </a:p>
        </p:txBody>
      </p:sp>
      <p:sp>
        <p:nvSpPr>
          <p:cNvPr id="40" name="Text Placeholder 10">
            <a:extLst>
              <a:ext uri="{FF2B5EF4-FFF2-40B4-BE49-F238E27FC236}">
                <a16:creationId xmlns:a16="http://schemas.microsoft.com/office/drawing/2014/main" id="{90E1326C-7080-BD44-8BB4-86175CE92D42}"/>
              </a:ext>
            </a:extLst>
          </p:cNvPr>
          <p:cNvSpPr>
            <a:spLocks noGrp="1"/>
          </p:cNvSpPr>
          <p:nvPr>
            <p:ph type="body" sz="quarter" idx="23" hasCustomPrompt="1"/>
          </p:nvPr>
        </p:nvSpPr>
        <p:spPr>
          <a:xfrm>
            <a:off x="8209938"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dirty="0"/>
              <a:t>Bear </a:t>
            </a:r>
            <a:r>
              <a:rPr lang="en-US" dirty="0" err="1"/>
              <a:t>Grylls</a:t>
            </a:r>
            <a:r>
              <a:rPr lang="en-US" dirty="0"/>
              <a:t> </a:t>
            </a:r>
          </a:p>
          <a:p>
            <a:pPr lvl="0"/>
            <a:r>
              <a:rPr lang="en-US" dirty="0"/>
              <a:t>Chief Scout </a:t>
            </a:r>
          </a:p>
          <a:p>
            <a:pPr lvl="1"/>
            <a:r>
              <a:rPr lang="en-US" dirty="0"/>
              <a:t>Bear was appointed in 2009 as the youngest ever Chief Scout of the United Kingdom. He has inspired hundreds of thousands of young people with his positivity, passion for adventure, courage and leadership. </a:t>
            </a:r>
          </a:p>
        </p:txBody>
      </p:sp>
      <p:sp>
        <p:nvSpPr>
          <p:cNvPr id="38" name="object 18">
            <a:extLst>
              <a:ext uri="{FF2B5EF4-FFF2-40B4-BE49-F238E27FC236}">
                <a16:creationId xmlns:a16="http://schemas.microsoft.com/office/drawing/2014/main" id="{B8A11A06-AD5C-3A46-B01B-ADFE26DCC3A7}"/>
              </a:ext>
            </a:extLst>
          </p:cNvPr>
          <p:cNvSpPr/>
          <p:nvPr userDrawn="1"/>
        </p:nvSpPr>
        <p:spPr>
          <a:xfrm>
            <a:off x="2447019" y="1809750"/>
            <a:ext cx="1523996" cy="1162050"/>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sp>
        <p:nvSpPr>
          <p:cNvPr id="41" name="object 19">
            <a:extLst>
              <a:ext uri="{FF2B5EF4-FFF2-40B4-BE49-F238E27FC236}">
                <a16:creationId xmlns:a16="http://schemas.microsoft.com/office/drawing/2014/main" id="{E9DE9629-A022-FB4C-B643-21A4E670FD25}"/>
              </a:ext>
            </a:extLst>
          </p:cNvPr>
          <p:cNvSpPr/>
          <p:nvPr userDrawn="1"/>
        </p:nvSpPr>
        <p:spPr>
          <a:xfrm>
            <a:off x="4357957" y="1809750"/>
            <a:ext cx="1523990" cy="116205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sp>
        <p:nvSpPr>
          <p:cNvPr id="42" name="object 21">
            <a:extLst>
              <a:ext uri="{FF2B5EF4-FFF2-40B4-BE49-F238E27FC236}">
                <a16:creationId xmlns:a16="http://schemas.microsoft.com/office/drawing/2014/main" id="{4A5F8DA1-C550-1A4A-BE4B-E2591CFF944A}"/>
              </a:ext>
            </a:extLst>
          </p:cNvPr>
          <p:cNvSpPr/>
          <p:nvPr userDrawn="1"/>
        </p:nvSpPr>
        <p:spPr>
          <a:xfrm>
            <a:off x="8198892" y="1809750"/>
            <a:ext cx="1524000" cy="116205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pic>
        <p:nvPicPr>
          <p:cNvPr id="36" name="Picture 3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084688" y="360363"/>
            <a:ext cx="1745787" cy="492320"/>
          </a:xfrm>
          <a:prstGeom prst="rect">
            <a:avLst/>
          </a:prstGeom>
        </p:spPr>
      </p:pic>
    </p:spTree>
    <p:extLst>
      <p:ext uri="{BB962C8B-B14F-4D97-AF65-F5344CB8AC3E}">
        <p14:creationId xmlns:p14="http://schemas.microsoft.com/office/powerpoint/2010/main" val="10476294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Bio templat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dirty="0"/>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dirty="0"/>
          </a:p>
        </p:txBody>
      </p:sp>
      <p:sp>
        <p:nvSpPr>
          <p:cNvPr id="43" name="Text Placeholder 10"/>
          <p:cNvSpPr>
            <a:spLocks noGrp="1"/>
          </p:cNvSpPr>
          <p:nvPr>
            <p:ph type="body" sz="quarter" idx="20" hasCustomPrompt="1"/>
          </p:nvPr>
        </p:nvSpPr>
        <p:spPr>
          <a:xfrm>
            <a:off x="2458064"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1"/>
            <a:endParaRPr lang="en-US" dirty="0"/>
          </a:p>
        </p:txBody>
      </p:sp>
      <p:sp>
        <p:nvSpPr>
          <p:cNvPr id="34" name="Text Placeholder 10">
            <a:extLst>
              <a:ext uri="{FF2B5EF4-FFF2-40B4-BE49-F238E27FC236}">
                <a16:creationId xmlns:a16="http://schemas.microsoft.com/office/drawing/2014/main" id="{2C0A3E69-8B38-884A-AB9D-67441AD40A96}"/>
              </a:ext>
            </a:extLst>
          </p:cNvPr>
          <p:cNvSpPr>
            <a:spLocks noGrp="1"/>
          </p:cNvSpPr>
          <p:nvPr userDrawn="1">
            <p:ph type="body" sz="quarter" idx="21" hasCustomPrompt="1"/>
          </p:nvPr>
        </p:nvSpPr>
        <p:spPr>
          <a:xfrm>
            <a:off x="4375356"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1"/>
            <a:endParaRPr lang="en-US" dirty="0"/>
          </a:p>
        </p:txBody>
      </p:sp>
      <p:sp>
        <p:nvSpPr>
          <p:cNvPr id="35" name="Text Placeholder 10">
            <a:extLst>
              <a:ext uri="{FF2B5EF4-FFF2-40B4-BE49-F238E27FC236}">
                <a16:creationId xmlns:a16="http://schemas.microsoft.com/office/drawing/2014/main" id="{1AB2C926-69E1-B34B-855C-B82661E2EA48}"/>
              </a:ext>
            </a:extLst>
          </p:cNvPr>
          <p:cNvSpPr>
            <a:spLocks noGrp="1"/>
          </p:cNvSpPr>
          <p:nvPr userDrawn="1">
            <p:ph type="body" sz="quarter" idx="22" hasCustomPrompt="1"/>
          </p:nvPr>
        </p:nvSpPr>
        <p:spPr>
          <a:xfrm>
            <a:off x="6292642"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1"/>
            <a:endParaRPr lang="en-US" dirty="0"/>
          </a:p>
        </p:txBody>
      </p:sp>
      <p:sp>
        <p:nvSpPr>
          <p:cNvPr id="40" name="Text Placeholder 10">
            <a:extLst>
              <a:ext uri="{FF2B5EF4-FFF2-40B4-BE49-F238E27FC236}">
                <a16:creationId xmlns:a16="http://schemas.microsoft.com/office/drawing/2014/main" id="{90E1326C-7080-BD44-8BB4-86175CE92D42}"/>
              </a:ext>
            </a:extLst>
          </p:cNvPr>
          <p:cNvSpPr>
            <a:spLocks noGrp="1"/>
          </p:cNvSpPr>
          <p:nvPr>
            <p:ph type="body" sz="quarter" idx="23" hasCustomPrompt="1"/>
          </p:nvPr>
        </p:nvSpPr>
        <p:spPr>
          <a:xfrm>
            <a:off x="8209938"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1"/>
            <a:endParaRPr lang="en-US" dirty="0"/>
          </a:p>
        </p:txBody>
      </p:sp>
      <p:sp>
        <p:nvSpPr>
          <p:cNvPr id="38" name="Picture Placeholder 5">
            <a:extLst>
              <a:ext uri="{FF2B5EF4-FFF2-40B4-BE49-F238E27FC236}">
                <a16:creationId xmlns:a16="http://schemas.microsoft.com/office/drawing/2014/main" id="{89C03A36-4CFB-5C47-9A67-BBF62C6EC655}"/>
              </a:ext>
            </a:extLst>
          </p:cNvPr>
          <p:cNvSpPr>
            <a:spLocks noGrp="1"/>
          </p:cNvSpPr>
          <p:nvPr>
            <p:ph type="pic" sz="quarter" idx="24" hasCustomPrompt="1"/>
          </p:nvPr>
        </p:nvSpPr>
        <p:spPr>
          <a:xfrm>
            <a:off x="2458641" y="1829107"/>
            <a:ext cx="1512094" cy="1142693"/>
          </a:xfrm>
          <a:prstGeom prst="rect">
            <a:avLst/>
          </a:prstGeom>
        </p:spPr>
        <p:txBody>
          <a:bodyPr>
            <a:normAutofit/>
          </a:bodyPr>
          <a:lstStyle>
            <a:lvl1pPr marL="10800" indent="0">
              <a:buNone/>
              <a:defRPr sz="1200"/>
            </a:lvl1pPr>
          </a:lstStyle>
          <a:p>
            <a:r>
              <a:rPr lang="en-GB" dirty="0"/>
              <a:t>Click to insert image</a:t>
            </a:r>
          </a:p>
          <a:p>
            <a:r>
              <a:rPr lang="en-GB" dirty="0"/>
              <a:t>The optimum image size is 122 x 160 pixels at 96 dpi</a:t>
            </a:r>
          </a:p>
        </p:txBody>
      </p:sp>
      <p:sp>
        <p:nvSpPr>
          <p:cNvPr id="41" name="Picture Placeholder 5">
            <a:extLst>
              <a:ext uri="{FF2B5EF4-FFF2-40B4-BE49-F238E27FC236}">
                <a16:creationId xmlns:a16="http://schemas.microsoft.com/office/drawing/2014/main" id="{3F932ACE-377C-D547-A933-DB1A45FABE58}"/>
              </a:ext>
            </a:extLst>
          </p:cNvPr>
          <p:cNvSpPr>
            <a:spLocks noGrp="1"/>
          </p:cNvSpPr>
          <p:nvPr>
            <p:ph type="pic" sz="quarter" idx="25" hasCustomPrompt="1"/>
          </p:nvPr>
        </p:nvSpPr>
        <p:spPr>
          <a:xfrm>
            <a:off x="4375356" y="1829107"/>
            <a:ext cx="1512094" cy="1142693"/>
          </a:xfrm>
          <a:prstGeom prst="rect">
            <a:avLst/>
          </a:prstGeom>
        </p:spPr>
        <p:txBody>
          <a:bodyPr>
            <a:normAutofit/>
          </a:bodyPr>
          <a:lstStyle>
            <a:lvl1pPr marL="10800" indent="0">
              <a:buNone/>
              <a:defRPr sz="1200"/>
            </a:lvl1pPr>
          </a:lstStyle>
          <a:p>
            <a:r>
              <a:rPr lang="en-GB" dirty="0"/>
              <a:t>Click to insert image</a:t>
            </a:r>
          </a:p>
          <a:p>
            <a:r>
              <a:rPr lang="en-GB" dirty="0"/>
              <a:t>The optimum image size is 122 x 160 pixels at 96 dpi</a:t>
            </a:r>
          </a:p>
        </p:txBody>
      </p:sp>
      <p:sp>
        <p:nvSpPr>
          <p:cNvPr id="42" name="Picture Placeholder 5">
            <a:extLst>
              <a:ext uri="{FF2B5EF4-FFF2-40B4-BE49-F238E27FC236}">
                <a16:creationId xmlns:a16="http://schemas.microsoft.com/office/drawing/2014/main" id="{24BCBACA-9B0E-464E-B58C-8DF5F332759E}"/>
              </a:ext>
            </a:extLst>
          </p:cNvPr>
          <p:cNvSpPr>
            <a:spLocks noGrp="1"/>
          </p:cNvSpPr>
          <p:nvPr>
            <p:ph type="pic" sz="quarter" idx="26" hasCustomPrompt="1"/>
          </p:nvPr>
        </p:nvSpPr>
        <p:spPr>
          <a:xfrm>
            <a:off x="6292641" y="1829107"/>
            <a:ext cx="1512094" cy="1142693"/>
          </a:xfrm>
          <a:prstGeom prst="rect">
            <a:avLst/>
          </a:prstGeom>
        </p:spPr>
        <p:txBody>
          <a:bodyPr>
            <a:normAutofit/>
          </a:bodyPr>
          <a:lstStyle>
            <a:lvl1pPr marL="10800" indent="0">
              <a:buNone/>
              <a:defRPr sz="1200"/>
            </a:lvl1pPr>
          </a:lstStyle>
          <a:p>
            <a:r>
              <a:rPr lang="en-GB" dirty="0"/>
              <a:t>Click to insert image</a:t>
            </a:r>
          </a:p>
          <a:p>
            <a:r>
              <a:rPr lang="en-GB" dirty="0"/>
              <a:t>The optimum image size is 122 x 160 pixels at 96 dpi</a:t>
            </a:r>
          </a:p>
        </p:txBody>
      </p:sp>
      <p:sp>
        <p:nvSpPr>
          <p:cNvPr id="44" name="Picture Placeholder 5">
            <a:extLst>
              <a:ext uri="{FF2B5EF4-FFF2-40B4-BE49-F238E27FC236}">
                <a16:creationId xmlns:a16="http://schemas.microsoft.com/office/drawing/2014/main" id="{B2A63DBB-8B0B-2842-9A88-CA9E76CFDF7F}"/>
              </a:ext>
            </a:extLst>
          </p:cNvPr>
          <p:cNvSpPr>
            <a:spLocks noGrp="1"/>
          </p:cNvSpPr>
          <p:nvPr>
            <p:ph type="pic" sz="quarter" idx="27" hasCustomPrompt="1"/>
          </p:nvPr>
        </p:nvSpPr>
        <p:spPr>
          <a:xfrm>
            <a:off x="8209927" y="1829107"/>
            <a:ext cx="1512094" cy="1142693"/>
          </a:xfrm>
          <a:prstGeom prst="rect">
            <a:avLst/>
          </a:prstGeom>
        </p:spPr>
        <p:txBody>
          <a:bodyPr>
            <a:normAutofit/>
          </a:bodyPr>
          <a:lstStyle>
            <a:lvl1pPr marL="10800" indent="0">
              <a:buNone/>
              <a:defRPr sz="1200"/>
            </a:lvl1pPr>
          </a:lstStyle>
          <a:p>
            <a:r>
              <a:rPr lang="en-GB" dirty="0"/>
              <a:t>Click to insert image</a:t>
            </a:r>
          </a:p>
          <a:p>
            <a:r>
              <a:rPr lang="en-GB" dirty="0"/>
              <a:t>The optimum image size is 122 x 160 pixels at 96 dpi</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8" y="360363"/>
            <a:ext cx="1745787" cy="492320"/>
          </a:xfrm>
          <a:prstGeom prst="rect">
            <a:avLst/>
          </a:prstGeom>
        </p:spPr>
      </p:pic>
    </p:spTree>
    <p:extLst>
      <p:ext uri="{BB962C8B-B14F-4D97-AF65-F5344CB8AC3E}">
        <p14:creationId xmlns:p14="http://schemas.microsoft.com/office/powerpoint/2010/main" val="4528733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hankyou">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4085906"/>
            <a:ext cx="7595382" cy="1914189"/>
          </a:xfrm>
        </p:spPr>
        <p:txBody>
          <a:bodyPr numCol="1" spcCol="252000">
            <a:noAutofit/>
          </a:bodyPr>
          <a:lstStyle>
            <a:lvl1pPr marL="10800" indent="0">
              <a:lnSpc>
                <a:spcPts val="4800"/>
              </a:lnSpc>
              <a:spcBef>
                <a:spcPts val="0"/>
              </a:spcBef>
              <a:buNone/>
              <a:defRPr sz="4050">
                <a:solidFill>
                  <a:schemeClr val="bg1"/>
                </a:solidFill>
              </a:defRPr>
            </a:lvl1pPr>
            <a:lvl2pPr marL="0" indent="0">
              <a:lnSpc>
                <a:spcPts val="4800"/>
              </a:lnSpc>
              <a:spcBef>
                <a:spcPts val="0"/>
              </a:spcBef>
              <a:buNone/>
              <a:defRPr sz="4050" b="0" i="0">
                <a:solidFill>
                  <a:schemeClr val="bg1"/>
                </a:solidFill>
                <a:latin typeface="Nunito Sans Black" pitchFamily="2" charset="77"/>
              </a:defRPr>
            </a:lvl2pPr>
            <a:lvl3pPr marL="0">
              <a:lnSpc>
                <a:spcPts val="4800"/>
              </a:lnSpc>
              <a:spcBef>
                <a:spcPts val="0"/>
              </a:spcBef>
              <a:defRPr sz="4050">
                <a:solidFill>
                  <a:schemeClr val="bg1"/>
                </a:solidFill>
              </a:defRPr>
            </a:lvl3pPr>
            <a:lvl4pPr>
              <a:lnSpc>
                <a:spcPts val="4800"/>
              </a:lnSpc>
              <a:spcBef>
                <a:spcPts val="0"/>
              </a:spcBef>
              <a:defRPr sz="4050" b="1" i="0">
                <a:solidFill>
                  <a:schemeClr val="bg1"/>
                </a:solidFill>
                <a:latin typeface="Nunito Sans" pitchFamily="2" charset="77"/>
              </a:defRPr>
            </a:lvl4pPr>
            <a:lvl5pPr>
              <a:lnSpc>
                <a:spcPts val="4800"/>
              </a:lnSpc>
              <a:spcBef>
                <a:spcPts val="0"/>
              </a:spcBef>
              <a:defRPr sz="4050">
                <a:solidFill>
                  <a:schemeClr val="bg1"/>
                </a:solidFill>
              </a:defRPr>
            </a:lvl5pPr>
          </a:lstStyle>
          <a:p>
            <a:pPr lvl="0"/>
            <a:r>
              <a:rPr lang="en-US"/>
              <a:t>Click to edit Master text styles</a:t>
            </a:r>
          </a:p>
          <a:p>
            <a:pPr lvl="1"/>
            <a:r>
              <a:rPr lang="en-US"/>
              <a:t>Second level</a:t>
            </a:r>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34767667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Blank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Tree>
    <p:extLst>
      <p:ext uri="{BB962C8B-B14F-4D97-AF65-F5344CB8AC3E}">
        <p14:creationId xmlns:p14="http://schemas.microsoft.com/office/powerpoint/2010/main" val="10857417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Blank whit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dirty="0"/>
              <a:t>Presentation title</a:t>
            </a:r>
            <a:endParaRPr dirty="0"/>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dirty="0"/>
              <a:t>Page heading</a:t>
            </a:r>
            <a:endParaRPr dirty="0"/>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endParaRPr lang="mr-IN" dirty="0"/>
          </a:p>
        </p:txBody>
      </p:sp>
      <p:sp>
        <p:nvSpPr>
          <p:cNvPr id="9" name="Footer Placeholder 8"/>
          <p:cNvSpPr>
            <a:spLocks noGrp="1"/>
          </p:cNvSpPr>
          <p:nvPr>
            <p:ph type="ftr" sz="quarter" idx="11"/>
          </p:nvPr>
        </p:nvSpPr>
        <p:spPr/>
        <p:txBody>
          <a:bodyPr/>
          <a:lstStyle>
            <a:lvl1pPr>
              <a:defRPr>
                <a:solidFill>
                  <a:schemeClr val="tx1"/>
                </a:solidFill>
              </a:defRPr>
            </a:lvl1pPr>
          </a:lstStyle>
          <a:p>
            <a:pPr marL="9525">
              <a:spcBef>
                <a:spcPts val="83"/>
              </a:spcBef>
            </a:pPr>
            <a:r>
              <a:rPr lang="en-US" spc="56"/>
              <a:t>© </a:t>
            </a:r>
            <a:r>
              <a:rPr lang="en-US" spc="-4"/>
              <a:t>The </a:t>
            </a:r>
            <a:r>
              <a:rPr lang="en-US" spc="-15"/>
              <a:t>Scout Association</a:t>
            </a:r>
            <a:endParaRPr lang="en-US" spc="-15" dirty="0"/>
          </a:p>
        </p:txBody>
      </p:sp>
      <p:sp>
        <p:nvSpPr>
          <p:cNvPr id="10" name="Slide Number Placeholder 9"/>
          <p:cNvSpPr>
            <a:spLocks noGrp="1"/>
          </p:cNvSpPr>
          <p:nvPr>
            <p:ph type="sldNum" sz="quarter" idx="12"/>
          </p:nvPr>
        </p:nvSpPr>
        <p:spPr/>
        <p:txBody>
          <a:bodyPr/>
          <a:lstStyle>
            <a:lvl1pPr>
              <a:defRPr>
                <a:solidFill>
                  <a:schemeClr val="tx1"/>
                </a:solidFill>
              </a:defRPr>
            </a:lvl1pPr>
          </a:lstStyle>
          <a:p>
            <a:pPr marL="19050">
              <a:spcBef>
                <a:spcPts val="83"/>
              </a:spcBef>
            </a:pPr>
            <a:fld id="{81D60167-4931-47E6-BA6A-407CBD079E47}" type="slidenum">
              <a:rPr lang="uk-UA" spc="26" smtClean="0"/>
              <a:pPr marL="19050">
                <a:spcBef>
                  <a:spcPts val="83"/>
                </a:spcBef>
              </a:pPr>
              <a:t>‹#›</a:t>
            </a:fld>
            <a:endParaRPr lang="uk-UA" spc="26" dirty="0"/>
          </a:p>
        </p:txBody>
      </p:sp>
    </p:spTree>
    <p:extLst>
      <p:ext uri="{BB962C8B-B14F-4D97-AF65-F5344CB8AC3E}">
        <p14:creationId xmlns:p14="http://schemas.microsoft.com/office/powerpoint/2010/main" val="37085388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Holder 4"/>
          <p:cNvSpPr>
            <a:spLocks noGrp="1"/>
          </p:cNvSpPr>
          <p:nvPr>
            <p:ph type="ftr" sz="quarter" idx="5"/>
          </p:nvPr>
        </p:nvSpPr>
        <p:spPr>
          <a:xfrm>
            <a:off x="10067964" y="6390227"/>
            <a:ext cx="1136808" cy="115416"/>
          </a:xfrm>
          <a:prstGeom prst="rect">
            <a:avLst/>
          </a:prstGeom>
        </p:spPr>
        <p:txBody>
          <a:bodyPr wrap="square" lIns="0" tIns="0" rIns="0" bIns="0">
            <a:spAutoFit/>
          </a:bodyPr>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endParaRPr lang="en-US" spc="-15" dirty="0"/>
          </a:p>
        </p:txBody>
      </p:sp>
      <p:sp>
        <p:nvSpPr>
          <p:cNvPr id="5" name="Holder 5"/>
          <p:cNvSpPr>
            <a:spLocks noGrp="1"/>
          </p:cNvSpPr>
          <p:nvPr>
            <p:ph type="dt" sz="half" idx="6"/>
          </p:nvPr>
        </p:nvSpPr>
        <p:spPr>
          <a:xfrm>
            <a:off x="342901" y="6322375"/>
            <a:ext cx="1740590" cy="207749"/>
          </a:xfrm>
          <a:prstGeom prst="rect">
            <a:avLst/>
          </a:prstGeom>
        </p:spPr>
        <p:txBody>
          <a:bodyPr wrap="square" lIns="0" tIns="0" rIns="0" bIns="0" anchor="b">
            <a:spAutoFit/>
          </a:bodyPr>
          <a:lstStyle>
            <a:lvl1pPr marL="9525" algn="l" defTabSz="685800" rtl="0" eaLnBrk="1" latinLnBrk="0" hangingPunct="1">
              <a:lnSpc>
                <a:spcPct val="100000"/>
              </a:lnSpc>
              <a:spcBef>
                <a:spcPts val="90"/>
              </a:spcBef>
              <a:defRPr lang="en-US" sz="1350" b="0" i="0" kern="1200" spc="-4" smtClean="0">
                <a:solidFill>
                  <a:schemeClr val="tx1"/>
                </a:solidFill>
                <a:latin typeface="Nunito Sans" charset="0"/>
                <a:ea typeface="Nunito Sans" charset="0"/>
                <a:cs typeface="Nunito Sans" charset="0"/>
              </a:defRPr>
            </a:lvl1pPr>
          </a:lstStyle>
          <a:p>
            <a:r>
              <a:rPr lang="en-GB" dirty="0"/>
              <a:t>18/02/2018</a:t>
            </a:r>
            <a:endParaRPr lang="mr-IN" dirty="0"/>
          </a:p>
        </p:txBody>
      </p:sp>
      <p:sp>
        <p:nvSpPr>
          <p:cNvPr id="6" name="Holder 6"/>
          <p:cNvSpPr>
            <a:spLocks noGrp="1"/>
          </p:cNvSpPr>
          <p:nvPr>
            <p:ph type="sldNum" sz="quarter" idx="7"/>
          </p:nvPr>
        </p:nvSpPr>
        <p:spPr>
          <a:xfrm>
            <a:off x="11694121" y="6390227"/>
            <a:ext cx="157638" cy="115416"/>
          </a:xfrm>
          <a:prstGeom prst="rect">
            <a:avLst/>
          </a:prstGeom>
        </p:spPr>
        <p:txBody>
          <a:bodyPr wrap="square" lIns="0" tIns="0" rIns="0" bIns="0">
            <a:spAutoFit/>
          </a:bodyPr>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dirty="0"/>
          </a:p>
        </p:txBody>
      </p:sp>
      <p:sp>
        <p:nvSpPr>
          <p:cNvPr id="2" name="Text Placeholder 1">
            <a:extLst>
              <a:ext uri="{FF2B5EF4-FFF2-40B4-BE49-F238E27FC236}">
                <a16:creationId xmlns:a16="http://schemas.microsoft.com/office/drawing/2014/main" id="{EEB9D245-AF4C-A94D-8056-49CC09246EF2}"/>
              </a:ext>
            </a:extLst>
          </p:cNvPr>
          <p:cNvSpPr>
            <a:spLocks noGrp="1"/>
          </p:cNvSpPr>
          <p:nvPr>
            <p:ph type="body" idx="1"/>
          </p:nvPr>
        </p:nvSpPr>
        <p:spPr>
          <a:xfrm>
            <a:off x="342900" y="1825229"/>
            <a:ext cx="11010900" cy="4351734"/>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Holder 2">
            <a:extLst>
              <a:ext uri="{FF2B5EF4-FFF2-40B4-BE49-F238E27FC236}">
                <a16:creationId xmlns:a16="http://schemas.microsoft.com/office/drawing/2014/main" id="{4D44D9BB-CA16-684F-99FA-C3CDDAAB6EEA}"/>
              </a:ext>
            </a:extLst>
          </p:cNvPr>
          <p:cNvSpPr txBox="1">
            <a:spLocks/>
          </p:cNvSpPr>
          <p:nvPr userDrawn="1"/>
        </p:nvSpPr>
        <p:spPr>
          <a:xfrm>
            <a:off x="345675" y="326552"/>
            <a:ext cx="5750325" cy="207749"/>
          </a:xfrm>
          <a:prstGeom prst="rect">
            <a:avLst/>
          </a:prstGeom>
        </p:spPr>
        <p:txBody>
          <a:bodyPr wrap="square" lIns="0" tIns="0" rIns="0" bIns="0" anchor="b">
            <a:spAutoFit/>
          </a:bodyPr>
          <a:lstStyle>
            <a:lvl1pPr marL="12700" algn="l" defTabSz="914400" rtl="0" eaLnBrk="1" latinLnBrk="0" hangingPunct="1">
              <a:lnSpc>
                <a:spcPct val="100000"/>
              </a:lnSpc>
              <a:spcBef>
                <a:spcPts val="100"/>
              </a:spcBef>
              <a:defRPr lang="en-US" sz="1800" b="0" i="0" kern="1200" spc="-5">
                <a:solidFill>
                  <a:schemeClr val="bg1"/>
                </a:solidFill>
                <a:latin typeface="Nunito Sans" charset="0"/>
                <a:ea typeface="Nunito Sans" charset="0"/>
                <a:cs typeface="Nunito Sans" charset="0"/>
              </a:defRPr>
            </a:lvl1pPr>
          </a:lstStyle>
          <a:p>
            <a:r>
              <a:rPr lang="en-GB" sz="1350" dirty="0" err="1">
                <a:solidFill>
                  <a:schemeClr val="tx1"/>
                </a:solidFill>
              </a:rPr>
              <a:t>Qyre</a:t>
            </a:r>
            <a:r>
              <a:rPr lang="en-GB" sz="1350" dirty="0">
                <a:solidFill>
                  <a:schemeClr val="tx1"/>
                </a:solidFill>
              </a:rPr>
              <a:t> All Leaders’ Meeting</a:t>
            </a:r>
          </a:p>
        </p:txBody>
      </p:sp>
      <p:sp>
        <p:nvSpPr>
          <p:cNvPr id="9" name="Holder 3">
            <a:extLst>
              <a:ext uri="{FF2B5EF4-FFF2-40B4-BE49-F238E27FC236}">
                <a16:creationId xmlns:a16="http://schemas.microsoft.com/office/drawing/2014/main" id="{A1047EC1-FDCA-904E-B3BA-BE4F586077C0}"/>
              </a:ext>
            </a:extLst>
          </p:cNvPr>
          <p:cNvSpPr txBox="1">
            <a:spLocks/>
          </p:cNvSpPr>
          <p:nvPr userDrawn="1"/>
        </p:nvSpPr>
        <p:spPr>
          <a:xfrm>
            <a:off x="345675" y="534300"/>
            <a:ext cx="5750325" cy="207749"/>
          </a:xfrm>
          <a:prstGeom prst="rect">
            <a:avLst/>
          </a:prstGeom>
        </p:spPr>
        <p:txBody>
          <a:bodyPr wrap="square" lIns="0" tIns="0" rIns="0" bIns="0" anchor="t">
            <a:spAutoFit/>
          </a:bodyPr>
          <a:lstStyle>
            <a:lvl1pPr marL="18000" indent="0" eaLnBrk="1" hangingPunct="1">
              <a:buClr>
                <a:schemeClr val="tx2"/>
              </a:buClr>
              <a:buSzPct val="125000"/>
              <a:buFont typeface="Arial" panose="020B0604020202020204" pitchFamily="34" charset="0"/>
              <a:buNone/>
              <a:defRPr lang="en-US" sz="1800" b="0" i="0" kern="1200" spc="-5" dirty="0" smtClean="0">
                <a:solidFill>
                  <a:srgbClr val="FFFFFF"/>
                </a:solidFill>
                <a:latin typeface="Nunito Sans Black" charset="0"/>
                <a:ea typeface="Nunito Sans Black" charset="0"/>
                <a:cs typeface="Nunito Sans Black" charset="0"/>
              </a:defRPr>
            </a:lvl1pPr>
            <a:lvl2pPr marL="18000" indent="0" eaLnBrk="1" hangingPunct="1">
              <a:buClr>
                <a:schemeClr val="tx2"/>
              </a:buClr>
              <a:buSzPct val="125000"/>
              <a:buFont typeface="Arial" panose="020B0604020202020204" pitchFamily="34" charset="0"/>
              <a:buNone/>
              <a:tabLst/>
              <a:defRPr sz="2400" b="0" i="0">
                <a:latin typeface="Nunito Sans Black" pitchFamily="2" charset="77"/>
                <a:ea typeface="+mn-ea"/>
                <a:cs typeface="+mn-cs"/>
              </a:defRPr>
            </a:lvl2pPr>
            <a:lvl3pPr marL="18000" indent="0" eaLnBrk="1" hangingPunct="1">
              <a:buClr>
                <a:schemeClr val="tx1"/>
              </a:buClr>
              <a:buSzPct val="125000"/>
              <a:buFont typeface="Arial" panose="020B0604020202020204" pitchFamily="34" charset="0"/>
              <a:buNone/>
              <a:tabLst/>
              <a:defRPr sz="2400">
                <a:solidFill>
                  <a:schemeClr val="tx2"/>
                </a:solidFill>
                <a:latin typeface="+mn-lt"/>
                <a:ea typeface="+mn-ea"/>
                <a:cs typeface="+mn-cs"/>
              </a:defRPr>
            </a:lvl3pPr>
            <a:lvl4pPr marL="18000" indent="0" eaLnBrk="1" hangingPunct="1">
              <a:buClr>
                <a:schemeClr val="tx1"/>
              </a:buClr>
              <a:buSzPct val="125000"/>
              <a:buFont typeface="Arial" panose="020B0604020202020204" pitchFamily="34" charset="0"/>
              <a:buNone/>
              <a:tabLst/>
              <a:defRPr sz="2400" b="0" i="0">
                <a:solidFill>
                  <a:schemeClr val="tx2"/>
                </a:solidFill>
                <a:latin typeface="Nunito Sans Black" pitchFamily="2" charset="77"/>
                <a:ea typeface="+mn-ea"/>
                <a:cs typeface="+mn-cs"/>
              </a:defRPr>
            </a:lvl4pPr>
            <a:lvl5pPr marL="18000" indent="0" eaLnBrk="1" hangingPunct="1">
              <a:spcBef>
                <a:spcPts val="2600"/>
              </a:spcBef>
              <a:buClr>
                <a:schemeClr val="tx2"/>
              </a:buClr>
              <a:buSzPct val="125000"/>
              <a:buFont typeface="Arial" panose="020B0604020202020204" pitchFamily="34" charset="0"/>
              <a:buNone/>
              <a:tabLst/>
              <a:defRPr sz="2400" b="0" i="0">
                <a:latin typeface="Nunito Sans Black" pitchFamily="2" charset="77"/>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9525" algn="l" rtl="0">
              <a:spcBef>
                <a:spcPts val="30"/>
              </a:spcBef>
            </a:pPr>
            <a:r>
              <a:rPr lang="en-GB" sz="1350">
                <a:solidFill>
                  <a:schemeClr val="tx1"/>
                </a:solidFill>
              </a:rPr>
              <a:t>Page heading</a:t>
            </a:r>
          </a:p>
        </p:txBody>
      </p:sp>
    </p:spTree>
  </p:cSld>
  <p:clrMap bg1="lt1" tx1="dk1" bg2="lt2" tx2="dk2" accent1="accent1" accent2="accent2" accent3="accent3" accent4="accent4" accent5="accent5" accent6="accent6" hlink="hlink" folHlink="folHlink"/>
  <p:sldLayoutIdLst>
    <p:sldLayoutId id="2147483661" r:id="rId1"/>
    <p:sldLayoutId id="2147483706" r:id="rId2"/>
    <p:sldLayoutId id="2147483691" r:id="rId3"/>
    <p:sldLayoutId id="2147483666" r:id="rId4"/>
    <p:sldLayoutId id="2147483667" r:id="rId5"/>
    <p:sldLayoutId id="2147483668" r:id="rId6"/>
    <p:sldLayoutId id="2147483662" r:id="rId7"/>
    <p:sldLayoutId id="2147483669" r:id="rId8"/>
    <p:sldLayoutId id="2147483671" r:id="rId9"/>
    <p:sldLayoutId id="2147483672" r:id="rId10"/>
    <p:sldLayoutId id="2147483673" r:id="rId11"/>
    <p:sldLayoutId id="2147483674" r:id="rId12"/>
    <p:sldLayoutId id="2147483675" r:id="rId13"/>
    <p:sldLayoutId id="2147483676" r:id="rId14"/>
    <p:sldLayoutId id="2147483713" r:id="rId15"/>
    <p:sldLayoutId id="2147483677" r:id="rId16"/>
    <p:sldLayoutId id="2147483714" r:id="rId17"/>
    <p:sldLayoutId id="2147483679" r:id="rId18"/>
    <p:sldLayoutId id="2147483715" r:id="rId19"/>
    <p:sldLayoutId id="2147483721" r:id="rId20"/>
    <p:sldLayoutId id="2147483680" r:id="rId21"/>
    <p:sldLayoutId id="2147483681" r:id="rId22"/>
    <p:sldLayoutId id="2147483692" r:id="rId23"/>
    <p:sldLayoutId id="2147483711" r:id="rId24"/>
    <p:sldLayoutId id="2147483682" r:id="rId25"/>
    <p:sldLayoutId id="2147483683" r:id="rId26"/>
    <p:sldLayoutId id="2147483707" r:id="rId27"/>
    <p:sldLayoutId id="2147483697" r:id="rId28"/>
    <p:sldLayoutId id="2147483708" r:id="rId29"/>
    <p:sldLayoutId id="2147483701" r:id="rId30"/>
    <p:sldLayoutId id="2147483709" r:id="rId31"/>
    <p:sldLayoutId id="2147483702" r:id="rId32"/>
    <p:sldLayoutId id="2147483710" r:id="rId33"/>
    <p:sldLayoutId id="2147483687" r:id="rId34"/>
    <p:sldLayoutId id="2147483712" r:id="rId35"/>
    <p:sldLayoutId id="2147483699" r:id="rId36"/>
    <p:sldLayoutId id="2147483716" r:id="rId37"/>
    <p:sldLayoutId id="2147483717" r:id="rId38"/>
    <p:sldLayoutId id="2147483698" r:id="rId39"/>
    <p:sldLayoutId id="2147483722" r:id="rId40"/>
    <p:sldLayoutId id="2147483723" r:id="rId41"/>
    <p:sldLayoutId id="2147483700" r:id="rId42"/>
    <p:sldLayoutId id="2147483718" r:id="rId43"/>
    <p:sldLayoutId id="2147483719" r:id="rId44"/>
    <p:sldLayoutId id="2147483720" r:id="rId45"/>
    <p:sldLayoutId id="2147483689" r:id="rId46"/>
    <p:sldLayoutId id="2147483696" r:id="rId47"/>
    <p:sldLayoutId id="2147483703" r:id="rId48"/>
    <p:sldLayoutId id="2147483704" r:id="rId49"/>
    <p:sldLayoutId id="2147483705" r:id="rId50"/>
  </p:sldLayoutIdLst>
  <p:txStyles>
    <p:titleStyle>
      <a:lvl1pPr marL="9525" algn="l" defTabSz="685800" rtl="0" eaLnBrk="1" latinLnBrk="0" hangingPunct="1">
        <a:lnSpc>
          <a:spcPct val="100000"/>
        </a:lnSpc>
        <a:spcBef>
          <a:spcPts val="75"/>
        </a:spcBef>
        <a:defRPr lang="en-US" sz="1350" b="0" i="0" kern="1200" spc="-4" dirty="0" smtClean="0">
          <a:solidFill>
            <a:schemeClr val="tx1"/>
          </a:solidFill>
          <a:latin typeface="Nunito Sans" charset="0"/>
          <a:ea typeface="Nunito Sans" charset="0"/>
          <a:cs typeface="Nunito Sans" charset="0"/>
        </a:defRPr>
      </a:lvl1pPr>
    </p:titleStyle>
    <p:body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p:bodyStyle>
    <p:otherStyle>
      <a:lvl1pPr marL="0" eaLnBrk="1" hangingPunct="1">
        <a:defRPr>
          <a:latin typeface="+mn-lt"/>
          <a:ea typeface="+mn-ea"/>
          <a:cs typeface="+mn-cs"/>
        </a:defRPr>
      </a:lvl1pPr>
      <a:lvl2pPr marL="342900" eaLnBrk="1" hangingPunct="1">
        <a:defRPr>
          <a:latin typeface="+mn-lt"/>
          <a:ea typeface="+mn-ea"/>
          <a:cs typeface="+mn-cs"/>
        </a:defRPr>
      </a:lvl2pPr>
      <a:lvl3pPr marL="685800" eaLnBrk="1" hangingPunct="1">
        <a:defRPr>
          <a:latin typeface="+mn-lt"/>
          <a:ea typeface="+mn-ea"/>
          <a:cs typeface="+mn-cs"/>
        </a:defRPr>
      </a:lvl3pPr>
      <a:lvl4pPr marL="1028700" eaLnBrk="1" hangingPunct="1">
        <a:defRPr>
          <a:latin typeface="+mn-lt"/>
          <a:ea typeface="+mn-ea"/>
          <a:cs typeface="+mn-cs"/>
        </a:defRPr>
      </a:lvl4pPr>
      <a:lvl5pPr marL="1371600" eaLnBrk="1" hangingPunct="1">
        <a:defRPr>
          <a:latin typeface="+mn-lt"/>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227" userDrawn="1">
          <p15:clr>
            <a:srgbClr val="F26B43"/>
          </p15:clr>
        </p15:guide>
        <p15:guide id="3" orient="horz" pos="4163" userDrawn="1">
          <p15:clr>
            <a:srgbClr val="F26B43"/>
          </p15:clr>
        </p15:guide>
        <p15:guide id="4" orient="horz" pos="227" userDrawn="1">
          <p15:clr>
            <a:srgbClr val="F26B43"/>
          </p15:clr>
        </p15:guide>
        <p15:guide id="5" pos="7452"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image" Target="../media/image13.jpg"/><Relationship Id="rId1" Type="http://schemas.openxmlformats.org/officeDocument/2006/relationships/slideLayout" Target="../slideLayouts/slideLayout27.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video" Target="https://player.vimeo.com/video/815378443?app_id=122963"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34.png"/><Relationship Id="rId5" Type="http://schemas.openxmlformats.org/officeDocument/2006/relationships/image" Target="../media/image36.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5.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7.xml"/><Relationship Id="rId1" Type="http://schemas.openxmlformats.org/officeDocument/2006/relationships/slideLayout" Target="../slideLayouts/slideLayout2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9.xml"/><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34.xml"/><Relationship Id="rId1" Type="http://schemas.openxmlformats.org/officeDocument/2006/relationships/video" Target="https://player.vimeo.com/video/828324950?app_id=122963"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2.xm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7966EA-F3D1-334F-8114-58A9952C6FF4}"/>
              </a:ext>
            </a:extLst>
          </p:cNvPr>
          <p:cNvSpPr>
            <a:spLocks noGrp="1"/>
          </p:cNvSpPr>
          <p:nvPr>
            <p:ph type="ctrTitle"/>
          </p:nvPr>
        </p:nvSpPr>
        <p:spPr/>
        <p:txBody>
          <a:bodyPr/>
          <a:lstStyle/>
          <a:p>
            <a:endParaRPr lang="en-US"/>
          </a:p>
        </p:txBody>
      </p:sp>
    </p:spTree>
    <p:extLst>
      <p:ext uri="{BB962C8B-B14F-4D97-AF65-F5344CB8AC3E}">
        <p14:creationId xmlns:p14="http://schemas.microsoft.com/office/powerpoint/2010/main" val="249295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GB" dirty="0">
                <a:latin typeface="Arial" panose="020B0604020202020204" pitchFamily="34" charset="0"/>
                <a:cs typeface="Arial" panose="020B0604020202020204" pitchFamily="34" charset="0"/>
              </a:rPr>
              <a:t>Wyre Scouts – District Development Day</a:t>
            </a:r>
            <a:endParaRPr lang="en-US"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CD509B7F-2D7E-4AF7-BFB9-5E861BE3E1B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5470" y="2835933"/>
            <a:ext cx="2324819" cy="232481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3">
            <a:extLst>
              <a:ext uri="{FF2B5EF4-FFF2-40B4-BE49-F238E27FC236}">
                <a16:creationId xmlns:a16="http://schemas.microsoft.com/office/drawing/2014/main" id="{36506270-BA60-4991-AA2B-96EE39B5F8E0}"/>
              </a:ext>
            </a:extLst>
          </p:cNvPr>
          <p:cNvSpPr>
            <a:spLocks noGrp="1"/>
          </p:cNvSpPr>
          <p:nvPr>
            <p:ph type="body" sz="quarter" idx="14"/>
          </p:nvPr>
        </p:nvSpPr>
        <p:spPr>
          <a:xfrm>
            <a:off x="408318" y="1173192"/>
            <a:ext cx="11553644" cy="692497"/>
          </a:xfrm>
        </p:spPr>
        <p:txBody>
          <a:bodyPr/>
          <a:lstStyle/>
          <a:p>
            <a:pPr marL="125" lvl="3" indent="0">
              <a:buNone/>
            </a:pPr>
            <a:r>
              <a:rPr lang="en-GB" dirty="0">
                <a:latin typeface="Arial" panose="020B0604020202020204" pitchFamily="34" charset="0"/>
                <a:cs typeface="Arial" panose="020B0604020202020204" pitchFamily="34" charset="0"/>
              </a:rPr>
              <a:t>Health &amp; Safety - General</a:t>
            </a:r>
          </a:p>
          <a:p>
            <a:pPr marL="125" indent="0">
              <a:buNone/>
            </a:pPr>
            <a:endParaRPr lang="en-GB" dirty="0">
              <a:latin typeface="Arial" panose="020B0604020202020204" pitchFamily="34" charset="0"/>
              <a:cs typeface="Arial" panose="020B0604020202020204" pitchFamily="34" charset="0"/>
            </a:endParaRPr>
          </a:p>
        </p:txBody>
      </p:sp>
      <p:pic>
        <p:nvPicPr>
          <p:cNvPr id="4" name="Picture 6" descr="See the source image">
            <a:extLst>
              <a:ext uri="{FF2B5EF4-FFF2-40B4-BE49-F238E27FC236}">
                <a16:creationId xmlns:a16="http://schemas.microsoft.com/office/drawing/2014/main" id="{C6786431-2603-4F83-B46C-CD60A1D7D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147" y="2759779"/>
            <a:ext cx="2868822" cy="2151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961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EE23181-DEE5-9F4F-BF74-3193CE1C6357}"/>
              </a:ext>
            </a:extLst>
          </p:cNvPr>
          <p:cNvSpPr>
            <a:spLocks noGrp="1"/>
          </p:cNvSpPr>
          <p:nvPr>
            <p:ph type="body" sz="quarter" idx="14"/>
          </p:nvPr>
        </p:nvSpPr>
        <p:spPr>
          <a:xfrm>
            <a:off x="2123782" y="1801909"/>
            <a:ext cx="7944437" cy="3124702"/>
          </a:xfrm>
        </p:spPr>
        <p:txBody>
          <a:bodyPr/>
          <a:lstStyle/>
          <a:p>
            <a:pPr marL="125" lvl="3" indent="0">
              <a:buNone/>
            </a:pPr>
            <a:r>
              <a:rPr lang="en-GB" dirty="0">
                <a:latin typeface="Arial" panose="020B0604020202020204" pitchFamily="34" charset="0"/>
                <a:cs typeface="Arial" panose="020B0604020202020204" pitchFamily="34" charset="0"/>
              </a:rPr>
              <a:t>Coming Up Tonight</a:t>
            </a:r>
          </a:p>
          <a:p>
            <a:pPr marL="125" lvl="3"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District Updates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Awards Presentations</a:t>
            </a:r>
          </a:p>
          <a:p>
            <a:pPr marL="125"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Transforming Our Volunteer Experience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Q&amp;A</a:t>
            </a:r>
            <a:endParaRPr lang="en-GB" dirty="0"/>
          </a:p>
        </p:txBody>
      </p:sp>
    </p:spTree>
    <p:extLst>
      <p:ext uri="{BB962C8B-B14F-4D97-AF65-F5344CB8AC3E}">
        <p14:creationId xmlns:p14="http://schemas.microsoft.com/office/powerpoint/2010/main" val="4029698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a:xfrm>
            <a:off x="2300287" y="4071471"/>
            <a:ext cx="9529763" cy="1025281"/>
          </a:xfrm>
        </p:spPr>
        <p:txBody>
          <a:bodyPr>
            <a:normAutofit/>
          </a:bodyPr>
          <a:lstStyle/>
          <a:p>
            <a:r>
              <a:rPr lang="en-US" dirty="0">
                <a:latin typeface="Arial" panose="020B0604020202020204" pitchFamily="34" charset="0"/>
                <a:cs typeface="Arial" panose="020B0604020202020204" pitchFamily="34" charset="0"/>
              </a:rPr>
              <a:t>District Updates</a:t>
            </a:r>
          </a:p>
          <a:p>
            <a:pPr lvl="1"/>
            <a:endParaRPr lang="en-US" dirty="0"/>
          </a:p>
        </p:txBody>
      </p:sp>
    </p:spTree>
    <p:extLst>
      <p:ext uri="{BB962C8B-B14F-4D97-AF65-F5344CB8AC3E}">
        <p14:creationId xmlns:p14="http://schemas.microsoft.com/office/powerpoint/2010/main" val="1262126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88B220C2-8029-45B4-8614-50AC1686032C}"/>
              </a:ext>
            </a:extLst>
          </p:cNvPr>
          <p:cNvSpPr txBox="1">
            <a:spLocks/>
          </p:cNvSpPr>
          <p:nvPr/>
        </p:nvSpPr>
        <p:spPr>
          <a:xfrm>
            <a:off x="197216" y="1060038"/>
            <a:ext cx="7944437" cy="692497"/>
          </a:xfrm>
          <a:prstGeom prst="rect">
            <a:avLst/>
          </a:prstGeom>
        </p:spPr>
        <p:txBody>
          <a:bodyPr vert="horz" lIns="0" tIns="0" rIns="0" bIns="0" rtlCol="0">
            <a:spAutoFit/>
          </a:bodyPr>
          <a:lstStyle>
            <a:lvl1pPr marL="270000" indent="-269875" eaLnBrk="1" hangingPunct="1">
              <a:lnSpc>
                <a:spcPts val="2700"/>
              </a:lnSpc>
              <a:buClr>
                <a:schemeClr val="tx2"/>
              </a:buClr>
              <a:buSzPct val="125000"/>
              <a:buFont typeface="Arial" panose="020B0604020202020204" pitchFamily="34" charset="0"/>
              <a:buChar char="•"/>
              <a:tabLst/>
              <a:defRPr sz="2550" b="0" i="0">
                <a:latin typeface="Nunito Sans" charset="0"/>
                <a:ea typeface="Nunito Sans" charset="0"/>
                <a:cs typeface="Nunito Sans" charset="0"/>
              </a:defRPr>
            </a:lvl1pPr>
            <a:lvl2pPr marL="270000" indent="-269875" eaLnBrk="1" hangingPunct="1">
              <a:lnSpc>
                <a:spcPts val="2700"/>
              </a:lnSpc>
              <a:buClr>
                <a:schemeClr val="tx2"/>
              </a:buClr>
              <a:buSzPct val="125000"/>
              <a:buFont typeface="Arial" panose="020B0604020202020204" pitchFamily="34" charset="0"/>
              <a:buChar char="•"/>
              <a:tabLst/>
              <a:defRPr sz="2550" b="0" i="0">
                <a:latin typeface="Nunito Sans Black" pitchFamily="2" charset="77"/>
                <a:ea typeface="+mn-ea"/>
                <a:cs typeface="+mn-cs"/>
              </a:defRPr>
            </a:lvl2pPr>
            <a:lvl3pPr marL="270000" indent="-269875" eaLnBrk="1" hangingPunct="1">
              <a:lnSpc>
                <a:spcPts val="2700"/>
              </a:lnSpc>
              <a:buClr>
                <a:schemeClr val="tx1"/>
              </a:buClr>
              <a:buSzPct val="125000"/>
              <a:buFont typeface="Arial" panose="020B0604020202020204" pitchFamily="34" charset="0"/>
              <a:buChar char="•"/>
              <a:tabLst/>
              <a:defRPr sz="2550">
                <a:solidFill>
                  <a:schemeClr val="tx2"/>
                </a:solidFill>
                <a:latin typeface="+mn-lt"/>
                <a:ea typeface="+mn-ea"/>
                <a:cs typeface="+mn-cs"/>
              </a:defRPr>
            </a:lvl3pPr>
            <a:lvl4pPr marL="270000" indent="-269875" eaLnBrk="1" hangingPunct="1">
              <a:lnSpc>
                <a:spcPts val="2700"/>
              </a:lnSpc>
              <a:buClr>
                <a:schemeClr val="tx1"/>
              </a:buClr>
              <a:buSzPct val="125000"/>
              <a:buFont typeface="Arial" panose="020B0604020202020204" pitchFamily="34" charset="0"/>
              <a:buChar char="•"/>
              <a:tabLst/>
              <a:defRPr sz="2550" b="0" i="0">
                <a:solidFill>
                  <a:schemeClr val="tx2"/>
                </a:solidFill>
                <a:latin typeface="Nunito Sans Black" pitchFamily="2" charset="77"/>
                <a:ea typeface="+mn-ea"/>
                <a:cs typeface="+mn-cs"/>
              </a:defRPr>
            </a:lvl4pPr>
            <a:lvl5pPr marL="270000" indent="-269875" eaLnBrk="1" hangingPunct="1">
              <a:lnSpc>
                <a:spcPts val="2700"/>
              </a:lnSpc>
              <a:spcBef>
                <a:spcPts val="1950"/>
              </a:spcBef>
              <a:buClr>
                <a:schemeClr val="tx2"/>
              </a:buClr>
              <a:buSzPct val="125000"/>
              <a:buFont typeface="Arial" panose="020B0604020202020204" pitchFamily="34" charset="0"/>
              <a:buChar char="•"/>
              <a:tabLst/>
              <a:defRPr sz="255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25" lvl="3" indent="0" defTabSz="914400">
              <a:buFont typeface="Arial" panose="020B0604020202020204" pitchFamily="34" charset="0"/>
              <a:buNone/>
            </a:pPr>
            <a:r>
              <a:rPr lang="en-GB" kern="0" dirty="0">
                <a:latin typeface="Arial" panose="020B0604020202020204" pitchFamily="34" charset="0"/>
                <a:cs typeface="Arial" panose="020B0604020202020204" pitchFamily="34" charset="0"/>
              </a:rPr>
              <a:t>What Have We Been Up To…?</a:t>
            </a:r>
          </a:p>
          <a:p>
            <a:pPr defTabSz="914400"/>
            <a:endParaRPr lang="en-GB" kern="0" dirty="0">
              <a:solidFill>
                <a:sysClr val="windowText" lastClr="000000"/>
              </a:solidFill>
              <a:latin typeface="Arial" panose="020B0604020202020204" pitchFamily="34" charset="0"/>
              <a:cs typeface="Arial" panose="020B0604020202020204" pitchFamily="34" charset="0"/>
            </a:endParaRPr>
          </a:p>
        </p:txBody>
      </p:sp>
      <p:pic>
        <p:nvPicPr>
          <p:cNvPr id="17" name="Picture 16" descr="A group of people posing for a photo&#10;&#10;Description automatically generated with medium confidence">
            <a:extLst>
              <a:ext uri="{FF2B5EF4-FFF2-40B4-BE49-F238E27FC236}">
                <a16:creationId xmlns:a16="http://schemas.microsoft.com/office/drawing/2014/main" id="{5B1DB143-8758-68E2-CFE8-4D33BF4A86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24867" y="5411998"/>
            <a:ext cx="3135776" cy="2005590"/>
          </a:xfrm>
          <a:prstGeom prst="rect">
            <a:avLst/>
          </a:prstGeom>
        </p:spPr>
      </p:pic>
      <p:pic>
        <p:nvPicPr>
          <p:cNvPr id="6" name="Picture 5" descr="A group of children walking on the street&#10;&#10;Description automatically generated">
            <a:extLst>
              <a:ext uri="{FF2B5EF4-FFF2-40B4-BE49-F238E27FC236}">
                <a16:creationId xmlns:a16="http://schemas.microsoft.com/office/drawing/2014/main" id="{A5473A74-A554-26D5-FCF3-A87E61212A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1968" y="1573678"/>
            <a:ext cx="2140647" cy="1427098"/>
          </a:xfrm>
          <a:prstGeom prst="rect">
            <a:avLst/>
          </a:prstGeom>
        </p:spPr>
      </p:pic>
      <p:pic>
        <p:nvPicPr>
          <p:cNvPr id="10" name="Picture 9" descr="A group of boys wearing matching outfits holding medals&#10;&#10;Description automatically generated">
            <a:extLst>
              <a:ext uri="{FF2B5EF4-FFF2-40B4-BE49-F238E27FC236}">
                <a16:creationId xmlns:a16="http://schemas.microsoft.com/office/drawing/2014/main" id="{1C82AD99-3FCE-0B75-9336-5EB048D194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72" y="5135566"/>
            <a:ext cx="2180435" cy="1653526"/>
          </a:xfrm>
          <a:prstGeom prst="rect">
            <a:avLst/>
          </a:prstGeom>
        </p:spPr>
      </p:pic>
      <p:pic>
        <p:nvPicPr>
          <p:cNvPr id="16" name="Picture 15" descr="A group of people standing in front of a window&#10;&#10;Description automatically generated">
            <a:extLst>
              <a:ext uri="{FF2B5EF4-FFF2-40B4-BE49-F238E27FC236}">
                <a16:creationId xmlns:a16="http://schemas.microsoft.com/office/drawing/2014/main" id="{1467C9AF-B834-7DE5-6FED-E2C41507C9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216" y="1573678"/>
            <a:ext cx="2196592" cy="1647444"/>
          </a:xfrm>
          <a:prstGeom prst="rect">
            <a:avLst/>
          </a:prstGeom>
        </p:spPr>
      </p:pic>
      <p:pic>
        <p:nvPicPr>
          <p:cNvPr id="19" name="Picture 18" descr="A group of children standing in a row&#10;&#10;Description automatically generated">
            <a:extLst>
              <a:ext uri="{FF2B5EF4-FFF2-40B4-BE49-F238E27FC236}">
                <a16:creationId xmlns:a16="http://schemas.microsoft.com/office/drawing/2014/main" id="{4DD008BA-011E-6E10-4252-FD48F2FD1E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4348" y="5193341"/>
            <a:ext cx="2050635" cy="1537976"/>
          </a:xfrm>
          <a:prstGeom prst="rect">
            <a:avLst/>
          </a:prstGeom>
        </p:spPr>
      </p:pic>
      <p:pic>
        <p:nvPicPr>
          <p:cNvPr id="22" name="Picture 21" descr="A group of boys standing in front of a brick building holding a wreath&#10;&#10;Description automatically generated">
            <a:extLst>
              <a:ext uri="{FF2B5EF4-FFF2-40B4-BE49-F238E27FC236}">
                <a16:creationId xmlns:a16="http://schemas.microsoft.com/office/drawing/2014/main" id="{30CB9B28-8E65-5CCC-6FFE-CFE5AE8D33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3498" y="1573679"/>
            <a:ext cx="1476138" cy="1968185"/>
          </a:xfrm>
          <a:prstGeom prst="rect">
            <a:avLst/>
          </a:prstGeom>
        </p:spPr>
      </p:pic>
      <p:pic>
        <p:nvPicPr>
          <p:cNvPr id="26" name="Picture 25" descr="A group of children posing for a photo&#10;&#10;Description automatically generated">
            <a:extLst>
              <a:ext uri="{FF2B5EF4-FFF2-40B4-BE49-F238E27FC236}">
                <a16:creationId xmlns:a16="http://schemas.microsoft.com/office/drawing/2014/main" id="{7594D631-55FA-C7E0-02C9-4D51320909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1478" y="3354622"/>
            <a:ext cx="2200667" cy="1647444"/>
          </a:xfrm>
          <a:prstGeom prst="rect">
            <a:avLst/>
          </a:prstGeom>
        </p:spPr>
      </p:pic>
      <p:pic>
        <p:nvPicPr>
          <p:cNvPr id="30" name="Picture 29" descr="A group of people sitting in a plane&#10;&#10;Description automatically generated">
            <a:extLst>
              <a:ext uri="{FF2B5EF4-FFF2-40B4-BE49-F238E27FC236}">
                <a16:creationId xmlns:a16="http://schemas.microsoft.com/office/drawing/2014/main" id="{F68F3186-1097-3C3B-566B-914D9249AD8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0181" y="3221122"/>
            <a:ext cx="2196592" cy="1647444"/>
          </a:xfrm>
          <a:prstGeom prst="rect">
            <a:avLst/>
          </a:prstGeom>
        </p:spPr>
      </p:pic>
      <p:pic>
        <p:nvPicPr>
          <p:cNvPr id="35" name="Picture 34" descr="A group of people posing for a photo&#10;&#10;Description automatically generated">
            <a:extLst>
              <a:ext uri="{FF2B5EF4-FFF2-40B4-BE49-F238E27FC236}">
                <a16:creationId xmlns:a16="http://schemas.microsoft.com/office/drawing/2014/main" id="{62E570EA-A92E-D124-67B9-2B3D048BE8F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118242" y="4551631"/>
            <a:ext cx="2860386" cy="2145290"/>
          </a:xfrm>
          <a:prstGeom prst="rect">
            <a:avLst/>
          </a:prstGeom>
        </p:spPr>
      </p:pic>
      <p:pic>
        <p:nvPicPr>
          <p:cNvPr id="37" name="Picture 36" descr="A group of children in safety vests&#10;&#10;Description automatically generated">
            <a:extLst>
              <a:ext uri="{FF2B5EF4-FFF2-40B4-BE49-F238E27FC236}">
                <a16:creationId xmlns:a16="http://schemas.microsoft.com/office/drawing/2014/main" id="{FEAA9E0E-DC62-7192-D859-3AB94340A0D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25525" y="5305702"/>
            <a:ext cx="3088222" cy="1391219"/>
          </a:xfrm>
          <a:prstGeom prst="rect">
            <a:avLst/>
          </a:prstGeom>
        </p:spPr>
      </p:pic>
      <p:pic>
        <p:nvPicPr>
          <p:cNvPr id="39" name="Picture 38" descr="A group of kids standing next to a yellow sign&#10;&#10;Description automatically generated">
            <a:extLst>
              <a:ext uri="{FF2B5EF4-FFF2-40B4-BE49-F238E27FC236}">
                <a16:creationId xmlns:a16="http://schemas.microsoft.com/office/drawing/2014/main" id="{02DBE52C-6AA6-F722-F293-099810DB9D6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81301" y="3721704"/>
            <a:ext cx="2083490" cy="1562617"/>
          </a:xfrm>
          <a:prstGeom prst="rect">
            <a:avLst/>
          </a:prstGeom>
        </p:spPr>
      </p:pic>
      <p:pic>
        <p:nvPicPr>
          <p:cNvPr id="41" name="Picture 40" descr="A group of kids looking at a computer&#10;&#10;Description automatically generated">
            <a:extLst>
              <a:ext uri="{FF2B5EF4-FFF2-40B4-BE49-F238E27FC236}">
                <a16:creationId xmlns:a16="http://schemas.microsoft.com/office/drawing/2014/main" id="{B551F0E1-DE83-FA2E-C816-B1384E7DBED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47366" y="1553001"/>
            <a:ext cx="1491647" cy="1988863"/>
          </a:xfrm>
          <a:prstGeom prst="rect">
            <a:avLst/>
          </a:prstGeom>
        </p:spPr>
      </p:pic>
      <p:pic>
        <p:nvPicPr>
          <p:cNvPr id="2" name="Picture 1">
            <a:extLst>
              <a:ext uri="{FF2B5EF4-FFF2-40B4-BE49-F238E27FC236}">
                <a16:creationId xmlns:a16="http://schemas.microsoft.com/office/drawing/2014/main" id="{088A641E-43ED-2923-1690-61DA40CB61FF}"/>
              </a:ext>
            </a:extLst>
          </p:cNvPr>
          <p:cNvPicPr>
            <a:picLocks noChangeAspect="1"/>
          </p:cNvPicPr>
          <p:nvPr/>
        </p:nvPicPr>
        <p:blipFill>
          <a:blip r:embed="rId14"/>
          <a:stretch>
            <a:fillRect/>
          </a:stretch>
        </p:blipFill>
        <p:spPr>
          <a:xfrm>
            <a:off x="9446665" y="1642892"/>
            <a:ext cx="2531963" cy="1898972"/>
          </a:xfrm>
          <a:prstGeom prst="rect">
            <a:avLst/>
          </a:prstGeom>
        </p:spPr>
      </p:pic>
    </p:spTree>
    <p:extLst>
      <p:ext uri="{BB962C8B-B14F-4D97-AF65-F5344CB8AC3E}">
        <p14:creationId xmlns:p14="http://schemas.microsoft.com/office/powerpoint/2010/main" val="2026503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EE23181-DEE5-9F4F-BF74-3193CE1C6357}"/>
              </a:ext>
            </a:extLst>
          </p:cNvPr>
          <p:cNvSpPr>
            <a:spLocks noGrp="1"/>
          </p:cNvSpPr>
          <p:nvPr>
            <p:ph type="body" sz="quarter" idx="14"/>
          </p:nvPr>
        </p:nvSpPr>
        <p:spPr>
          <a:xfrm>
            <a:off x="264543" y="1636889"/>
            <a:ext cx="11680165" cy="664349"/>
          </a:xfrm>
        </p:spPr>
        <p:txBody>
          <a:bodyPr/>
          <a:lstStyle/>
          <a:p>
            <a:pPr marL="125" indent="0">
              <a:buNone/>
            </a:pPr>
            <a:endParaRPr lang="en-GB" sz="2000">
              <a:solidFill>
                <a:schemeClr val="tx1"/>
              </a:solidFill>
              <a:latin typeface="Arial" panose="020B0604020202020204" pitchFamily="34" charset="0"/>
              <a:cs typeface="Arial" panose="020B0604020202020204" pitchFamily="34" charset="0"/>
            </a:endParaRPr>
          </a:p>
          <a:p>
            <a:endParaRPr lang="en-GB" sz="2000" dirty="0">
              <a:solidFill>
                <a:schemeClr val="tx1"/>
              </a:solidFill>
              <a:latin typeface="Arial" panose="020B0604020202020204" pitchFamily="34" charset="0"/>
              <a:cs typeface="Arial" panose="020B0604020202020204" pitchFamily="34" charset="0"/>
            </a:endParaRPr>
          </a:p>
        </p:txBody>
      </p:sp>
      <p:sp>
        <p:nvSpPr>
          <p:cNvPr id="3" name="Text Placeholder 3">
            <a:extLst>
              <a:ext uri="{FF2B5EF4-FFF2-40B4-BE49-F238E27FC236}">
                <a16:creationId xmlns:a16="http://schemas.microsoft.com/office/drawing/2014/main" id="{F2E4AD46-8081-4F22-9064-6758D6558E6D}"/>
              </a:ext>
            </a:extLst>
          </p:cNvPr>
          <p:cNvSpPr txBox="1">
            <a:spLocks/>
          </p:cNvSpPr>
          <p:nvPr/>
        </p:nvSpPr>
        <p:spPr>
          <a:xfrm>
            <a:off x="197216" y="1060038"/>
            <a:ext cx="6653035" cy="692497"/>
          </a:xfrm>
          <a:prstGeom prst="rect">
            <a:avLst/>
          </a:prstGeom>
        </p:spPr>
        <p:txBody>
          <a:bodyPr vert="horz" wrap="square" lIns="0" tIns="0" rIns="0" bIns="0" rtlCol="0">
            <a:spAutoFit/>
          </a:bodyPr>
          <a:lstStyle>
            <a:lvl1pPr marL="270000" indent="-269875" eaLnBrk="1" hangingPunct="1">
              <a:lnSpc>
                <a:spcPts val="2700"/>
              </a:lnSpc>
              <a:buClr>
                <a:schemeClr val="tx2"/>
              </a:buClr>
              <a:buSzPct val="125000"/>
              <a:buFont typeface="Arial" panose="020B0604020202020204" pitchFamily="34" charset="0"/>
              <a:buChar char="•"/>
              <a:tabLst/>
              <a:defRPr sz="2550" b="0" i="0">
                <a:latin typeface="Nunito Sans" charset="0"/>
                <a:ea typeface="Nunito Sans" charset="0"/>
                <a:cs typeface="Nunito Sans" charset="0"/>
              </a:defRPr>
            </a:lvl1pPr>
            <a:lvl2pPr marL="270000" indent="-269875" eaLnBrk="1" hangingPunct="1">
              <a:lnSpc>
                <a:spcPts val="2700"/>
              </a:lnSpc>
              <a:buClr>
                <a:schemeClr val="tx2"/>
              </a:buClr>
              <a:buSzPct val="125000"/>
              <a:buFont typeface="Arial" panose="020B0604020202020204" pitchFamily="34" charset="0"/>
              <a:buChar char="•"/>
              <a:tabLst/>
              <a:defRPr sz="2550" b="0" i="0">
                <a:latin typeface="Nunito Sans Black" pitchFamily="2" charset="77"/>
                <a:ea typeface="+mn-ea"/>
                <a:cs typeface="+mn-cs"/>
              </a:defRPr>
            </a:lvl2pPr>
            <a:lvl3pPr marL="270000" indent="-269875" eaLnBrk="1" hangingPunct="1">
              <a:lnSpc>
                <a:spcPts val="2700"/>
              </a:lnSpc>
              <a:buClr>
                <a:schemeClr val="tx1"/>
              </a:buClr>
              <a:buSzPct val="125000"/>
              <a:buFont typeface="Arial" panose="020B0604020202020204" pitchFamily="34" charset="0"/>
              <a:buChar char="•"/>
              <a:tabLst/>
              <a:defRPr sz="2550">
                <a:solidFill>
                  <a:schemeClr val="tx2"/>
                </a:solidFill>
                <a:latin typeface="+mn-lt"/>
                <a:ea typeface="+mn-ea"/>
                <a:cs typeface="+mn-cs"/>
              </a:defRPr>
            </a:lvl3pPr>
            <a:lvl4pPr marL="270000" indent="-269875" eaLnBrk="1" hangingPunct="1">
              <a:lnSpc>
                <a:spcPts val="2700"/>
              </a:lnSpc>
              <a:buClr>
                <a:schemeClr val="tx1"/>
              </a:buClr>
              <a:buSzPct val="125000"/>
              <a:buFont typeface="Arial" panose="020B0604020202020204" pitchFamily="34" charset="0"/>
              <a:buChar char="•"/>
              <a:tabLst/>
              <a:defRPr sz="2550" b="0" i="0">
                <a:solidFill>
                  <a:schemeClr val="tx2"/>
                </a:solidFill>
                <a:latin typeface="Nunito Sans Black" pitchFamily="2" charset="77"/>
                <a:ea typeface="+mn-ea"/>
                <a:cs typeface="+mn-cs"/>
              </a:defRPr>
            </a:lvl4pPr>
            <a:lvl5pPr marL="270000" indent="-269875" eaLnBrk="1" hangingPunct="1">
              <a:lnSpc>
                <a:spcPts val="2700"/>
              </a:lnSpc>
              <a:spcBef>
                <a:spcPts val="1950"/>
              </a:spcBef>
              <a:buClr>
                <a:schemeClr val="tx2"/>
              </a:buClr>
              <a:buSzPct val="125000"/>
              <a:buFont typeface="Arial" panose="020B0604020202020204" pitchFamily="34" charset="0"/>
              <a:buChar char="•"/>
              <a:tabLst/>
              <a:defRPr sz="255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25" lvl="3" indent="0" defTabSz="914400">
              <a:buFont typeface="Arial" panose="020B0604020202020204" pitchFamily="34" charset="0"/>
              <a:buNone/>
            </a:pPr>
            <a:r>
              <a:rPr lang="en-GB" kern="0" dirty="0">
                <a:latin typeface="Arial" panose="020B0604020202020204" pitchFamily="34" charset="0"/>
                <a:cs typeface="Arial" panose="020B0604020202020204" pitchFamily="34" charset="0"/>
              </a:rPr>
              <a:t>Growth &amp; Development </a:t>
            </a:r>
          </a:p>
          <a:p>
            <a:pPr defTabSz="914400"/>
            <a:endParaRPr lang="en-GB" kern="0" dirty="0">
              <a:solidFill>
                <a:sysClr val="windowText" lastClr="000000"/>
              </a:solidFill>
              <a:latin typeface="Arial" panose="020B0604020202020204" pitchFamily="34" charset="0"/>
              <a:cs typeface="Arial" panose="020B0604020202020204" pitchFamily="34" charset="0"/>
            </a:endParaRPr>
          </a:p>
        </p:txBody>
      </p:sp>
      <p:sp>
        <p:nvSpPr>
          <p:cNvPr id="8" name="Text Placeholder 8">
            <a:extLst>
              <a:ext uri="{FF2B5EF4-FFF2-40B4-BE49-F238E27FC236}">
                <a16:creationId xmlns:a16="http://schemas.microsoft.com/office/drawing/2014/main" id="{25493F2E-71AE-D31C-6325-CA90717D3DC4}"/>
              </a:ext>
            </a:extLst>
          </p:cNvPr>
          <p:cNvSpPr txBox="1">
            <a:spLocks/>
          </p:cNvSpPr>
          <p:nvPr/>
        </p:nvSpPr>
        <p:spPr>
          <a:xfrm>
            <a:off x="4276299" y="1636889"/>
            <a:ext cx="7651157" cy="4315957"/>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353700" indent="-342900" defTabSz="914400"/>
            <a:r>
              <a:rPr lang="en-GB" sz="2000" kern="0" dirty="0">
                <a:solidFill>
                  <a:sysClr val="windowText" lastClr="000000"/>
                </a:solidFill>
              </a:rPr>
              <a:t>We have much to celebrate this year with our District growing, new volunteers joining and more young people accessing Scouting! </a:t>
            </a:r>
          </a:p>
          <a:p>
            <a:pPr marL="353700" indent="-342900" defTabSz="914400"/>
            <a:endParaRPr lang="en-GB" sz="2000" kern="0" dirty="0">
              <a:solidFill>
                <a:sysClr val="windowText" lastClr="000000"/>
              </a:solidFill>
            </a:endParaRPr>
          </a:p>
          <a:p>
            <a:pPr marL="353700" indent="-342900" defTabSz="914400"/>
            <a:r>
              <a:rPr lang="en-GB" sz="2000" kern="0" dirty="0">
                <a:solidFill>
                  <a:sysClr val="windowText" lastClr="000000"/>
                </a:solidFill>
              </a:rPr>
              <a:t>We will soon have 7 Squirrel </a:t>
            </a:r>
            <a:r>
              <a:rPr lang="en-GB" sz="2000" kern="0" dirty="0" err="1">
                <a:solidFill>
                  <a:sysClr val="windowText" lastClr="000000"/>
                </a:solidFill>
              </a:rPr>
              <a:t>Dreys</a:t>
            </a:r>
            <a:r>
              <a:rPr lang="en-GB" sz="2000" kern="0" dirty="0">
                <a:solidFill>
                  <a:sysClr val="windowText" lastClr="000000"/>
                </a:solidFill>
              </a:rPr>
              <a:t>! </a:t>
            </a:r>
          </a:p>
          <a:p>
            <a:pPr marL="353700" indent="-342900" defTabSz="914400"/>
            <a:endParaRPr lang="en-GB" sz="2000" kern="0" dirty="0">
              <a:solidFill>
                <a:sysClr val="windowText" lastClr="000000"/>
              </a:solidFill>
            </a:endParaRPr>
          </a:p>
          <a:p>
            <a:pPr marL="353700" indent="-342900" defTabSz="914400"/>
            <a:r>
              <a:rPr lang="en-GB" sz="2000" kern="0" dirty="0">
                <a:solidFill>
                  <a:sysClr val="windowText" lastClr="000000"/>
                </a:solidFill>
              </a:rPr>
              <a:t>We have opened new sections! </a:t>
            </a:r>
          </a:p>
          <a:p>
            <a:pPr marL="353700" indent="-342900" defTabSz="914400"/>
            <a:endParaRPr lang="en-GB" sz="2000" kern="0" dirty="0">
              <a:solidFill>
                <a:sysClr val="windowText" lastClr="000000"/>
              </a:solidFill>
            </a:endParaRPr>
          </a:p>
          <a:p>
            <a:pPr marL="353700" indent="-342900" defTabSz="914400"/>
            <a:r>
              <a:rPr lang="en-GB" sz="2000" kern="0" dirty="0">
                <a:solidFill>
                  <a:sysClr val="windowText" lastClr="000000"/>
                </a:solidFill>
              </a:rPr>
              <a:t>Volunteers are joining us! </a:t>
            </a:r>
          </a:p>
          <a:p>
            <a:pPr marL="353700" indent="-342900" defTabSz="914400"/>
            <a:endParaRPr lang="en-GB" sz="2000" kern="0" dirty="0">
              <a:solidFill>
                <a:sysClr val="windowText" lastClr="000000"/>
              </a:solidFill>
            </a:endParaRPr>
          </a:p>
          <a:p>
            <a:pPr marL="353700" indent="-342900" defTabSz="914400"/>
            <a:r>
              <a:rPr lang="en-GB" sz="2000" kern="0" dirty="0">
                <a:solidFill>
                  <a:sysClr val="windowText" lastClr="000000"/>
                </a:solidFill>
              </a:rPr>
              <a:t>We still have waiting lists across the district. How can we enable these young people to join Scouting? </a:t>
            </a:r>
          </a:p>
          <a:p>
            <a:pPr marL="353700" indent="-342900" defTabSz="914400"/>
            <a:endParaRPr lang="en-GB" sz="2000" kern="0" dirty="0">
              <a:solidFill>
                <a:sysClr val="windowText" lastClr="000000"/>
              </a:solidFill>
            </a:endParaRPr>
          </a:p>
          <a:p>
            <a:pPr marL="353700" indent="-342900" defTabSz="914400"/>
            <a:endParaRPr lang="en-GB" sz="2000" kern="0" dirty="0">
              <a:solidFill>
                <a:sysClr val="windowText" lastClr="000000"/>
              </a:solidFill>
            </a:endParaRPr>
          </a:p>
          <a:p>
            <a:pPr marL="353700" indent="-342900" defTabSz="914400"/>
            <a:endParaRPr lang="en-GB" sz="2000" b="1" kern="0" dirty="0">
              <a:solidFill>
                <a:sysClr val="windowText" lastClr="000000"/>
              </a:solidFill>
            </a:endParaRPr>
          </a:p>
          <a:p>
            <a:pPr marL="353700" indent="-342900" defTabSz="914400"/>
            <a:endParaRPr lang="en-GB" sz="2000" b="1" kern="0" dirty="0">
              <a:solidFill>
                <a:sysClr val="windowText" lastClr="000000"/>
              </a:solidFill>
            </a:endParaRPr>
          </a:p>
          <a:p>
            <a:pPr marL="353700" indent="-342900" defTabSz="914400"/>
            <a:endParaRPr lang="en-GB" kern="0" dirty="0">
              <a:solidFill>
                <a:sysClr val="windowText" lastClr="000000"/>
              </a:solidFill>
            </a:endParaRPr>
          </a:p>
        </p:txBody>
      </p:sp>
      <p:pic>
        <p:nvPicPr>
          <p:cNvPr id="5" name="Picture 4" descr="A person wearing a helmet and holding a rope&#10;&#10;Description automatically generated">
            <a:extLst>
              <a:ext uri="{FF2B5EF4-FFF2-40B4-BE49-F238E27FC236}">
                <a16:creationId xmlns:a16="http://schemas.microsoft.com/office/drawing/2014/main" id="{B042FCF3-BDF0-C771-1EB3-A1FFB4281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267" y="1636889"/>
            <a:ext cx="3683995" cy="4911994"/>
          </a:xfrm>
          <a:prstGeom prst="rect">
            <a:avLst/>
          </a:prstGeom>
        </p:spPr>
      </p:pic>
    </p:spTree>
    <p:extLst>
      <p:ext uri="{BB962C8B-B14F-4D97-AF65-F5344CB8AC3E}">
        <p14:creationId xmlns:p14="http://schemas.microsoft.com/office/powerpoint/2010/main" val="3284701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EE23181-DEE5-9F4F-BF74-3193CE1C6357}"/>
              </a:ext>
            </a:extLst>
          </p:cNvPr>
          <p:cNvSpPr>
            <a:spLocks noGrp="1"/>
          </p:cNvSpPr>
          <p:nvPr>
            <p:ph type="body" sz="quarter" idx="14"/>
          </p:nvPr>
        </p:nvSpPr>
        <p:spPr>
          <a:xfrm>
            <a:off x="264543" y="1636889"/>
            <a:ext cx="11680165" cy="664349"/>
          </a:xfrm>
        </p:spPr>
        <p:txBody>
          <a:bodyPr/>
          <a:lstStyle/>
          <a:p>
            <a:pPr marL="125" indent="0">
              <a:buNone/>
            </a:pPr>
            <a:endParaRPr lang="en-GB" sz="2000">
              <a:solidFill>
                <a:schemeClr val="tx1"/>
              </a:solidFill>
              <a:latin typeface="Arial" panose="020B0604020202020204" pitchFamily="34" charset="0"/>
              <a:cs typeface="Arial" panose="020B0604020202020204" pitchFamily="34" charset="0"/>
            </a:endParaRPr>
          </a:p>
          <a:p>
            <a:endParaRPr lang="en-GB" sz="2000" dirty="0">
              <a:solidFill>
                <a:schemeClr val="tx1"/>
              </a:solidFill>
              <a:latin typeface="Arial" panose="020B0604020202020204" pitchFamily="34" charset="0"/>
              <a:cs typeface="Arial" panose="020B0604020202020204" pitchFamily="34" charset="0"/>
            </a:endParaRPr>
          </a:p>
        </p:txBody>
      </p:sp>
      <p:sp>
        <p:nvSpPr>
          <p:cNvPr id="3" name="Text Placeholder 3">
            <a:extLst>
              <a:ext uri="{FF2B5EF4-FFF2-40B4-BE49-F238E27FC236}">
                <a16:creationId xmlns:a16="http://schemas.microsoft.com/office/drawing/2014/main" id="{F2E4AD46-8081-4F22-9064-6758D6558E6D}"/>
              </a:ext>
            </a:extLst>
          </p:cNvPr>
          <p:cNvSpPr txBox="1">
            <a:spLocks/>
          </p:cNvSpPr>
          <p:nvPr/>
        </p:nvSpPr>
        <p:spPr>
          <a:xfrm>
            <a:off x="197216" y="1060038"/>
            <a:ext cx="6653035" cy="692497"/>
          </a:xfrm>
          <a:prstGeom prst="rect">
            <a:avLst/>
          </a:prstGeom>
        </p:spPr>
        <p:txBody>
          <a:bodyPr vert="horz" wrap="square" lIns="0" tIns="0" rIns="0" bIns="0" rtlCol="0">
            <a:spAutoFit/>
          </a:bodyPr>
          <a:lstStyle>
            <a:lvl1pPr marL="270000" indent="-269875" eaLnBrk="1" hangingPunct="1">
              <a:lnSpc>
                <a:spcPts val="2700"/>
              </a:lnSpc>
              <a:buClr>
                <a:schemeClr val="tx2"/>
              </a:buClr>
              <a:buSzPct val="125000"/>
              <a:buFont typeface="Arial" panose="020B0604020202020204" pitchFamily="34" charset="0"/>
              <a:buChar char="•"/>
              <a:tabLst/>
              <a:defRPr sz="2550" b="0" i="0">
                <a:latin typeface="Nunito Sans" charset="0"/>
                <a:ea typeface="Nunito Sans" charset="0"/>
                <a:cs typeface="Nunito Sans" charset="0"/>
              </a:defRPr>
            </a:lvl1pPr>
            <a:lvl2pPr marL="270000" indent="-269875" eaLnBrk="1" hangingPunct="1">
              <a:lnSpc>
                <a:spcPts val="2700"/>
              </a:lnSpc>
              <a:buClr>
                <a:schemeClr val="tx2"/>
              </a:buClr>
              <a:buSzPct val="125000"/>
              <a:buFont typeface="Arial" panose="020B0604020202020204" pitchFamily="34" charset="0"/>
              <a:buChar char="•"/>
              <a:tabLst/>
              <a:defRPr sz="2550" b="0" i="0">
                <a:latin typeface="Nunito Sans Black" pitchFamily="2" charset="77"/>
                <a:ea typeface="+mn-ea"/>
                <a:cs typeface="+mn-cs"/>
              </a:defRPr>
            </a:lvl2pPr>
            <a:lvl3pPr marL="270000" indent="-269875" eaLnBrk="1" hangingPunct="1">
              <a:lnSpc>
                <a:spcPts val="2700"/>
              </a:lnSpc>
              <a:buClr>
                <a:schemeClr val="tx1"/>
              </a:buClr>
              <a:buSzPct val="125000"/>
              <a:buFont typeface="Arial" panose="020B0604020202020204" pitchFamily="34" charset="0"/>
              <a:buChar char="•"/>
              <a:tabLst/>
              <a:defRPr sz="2550">
                <a:solidFill>
                  <a:schemeClr val="tx2"/>
                </a:solidFill>
                <a:latin typeface="+mn-lt"/>
                <a:ea typeface="+mn-ea"/>
                <a:cs typeface="+mn-cs"/>
              </a:defRPr>
            </a:lvl3pPr>
            <a:lvl4pPr marL="270000" indent="-269875" eaLnBrk="1" hangingPunct="1">
              <a:lnSpc>
                <a:spcPts val="2700"/>
              </a:lnSpc>
              <a:buClr>
                <a:schemeClr val="tx1"/>
              </a:buClr>
              <a:buSzPct val="125000"/>
              <a:buFont typeface="Arial" panose="020B0604020202020204" pitchFamily="34" charset="0"/>
              <a:buChar char="•"/>
              <a:tabLst/>
              <a:defRPr sz="2550" b="0" i="0">
                <a:solidFill>
                  <a:schemeClr val="tx2"/>
                </a:solidFill>
                <a:latin typeface="Nunito Sans Black" pitchFamily="2" charset="77"/>
                <a:ea typeface="+mn-ea"/>
                <a:cs typeface="+mn-cs"/>
              </a:defRPr>
            </a:lvl4pPr>
            <a:lvl5pPr marL="270000" indent="-269875" eaLnBrk="1" hangingPunct="1">
              <a:lnSpc>
                <a:spcPts val="2700"/>
              </a:lnSpc>
              <a:spcBef>
                <a:spcPts val="1950"/>
              </a:spcBef>
              <a:buClr>
                <a:schemeClr val="tx2"/>
              </a:buClr>
              <a:buSzPct val="125000"/>
              <a:buFont typeface="Arial" panose="020B0604020202020204" pitchFamily="34" charset="0"/>
              <a:buChar char="•"/>
              <a:tabLst/>
              <a:defRPr sz="255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25" lvl="3" indent="0" defTabSz="914400">
              <a:buFont typeface="Arial" panose="020B0604020202020204" pitchFamily="34" charset="0"/>
              <a:buNone/>
            </a:pPr>
            <a:r>
              <a:rPr lang="en-GB" kern="0" dirty="0">
                <a:latin typeface="Arial" panose="020B0604020202020204" pitchFamily="34" charset="0"/>
                <a:cs typeface="Arial" panose="020B0604020202020204" pitchFamily="34" charset="0"/>
              </a:rPr>
              <a:t>Programme Team Updates – District Camp</a:t>
            </a:r>
          </a:p>
          <a:p>
            <a:pPr defTabSz="914400"/>
            <a:endParaRPr lang="en-GB" kern="0" dirty="0">
              <a:solidFill>
                <a:sysClr val="windowText" lastClr="000000"/>
              </a:solidFill>
              <a:latin typeface="Arial" panose="020B0604020202020204" pitchFamily="34" charset="0"/>
              <a:cs typeface="Arial" panose="020B0604020202020204" pitchFamily="34" charset="0"/>
            </a:endParaRPr>
          </a:p>
        </p:txBody>
      </p:sp>
      <p:pic>
        <p:nvPicPr>
          <p:cNvPr id="7" name="Picture 6" descr="A group of people in canoes on a river&#10;&#10;Description automatically generated">
            <a:extLst>
              <a:ext uri="{FF2B5EF4-FFF2-40B4-BE49-F238E27FC236}">
                <a16:creationId xmlns:a16="http://schemas.microsoft.com/office/drawing/2014/main" id="{144DA332-C199-C98D-57E4-7812EECC58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158" y="1644416"/>
            <a:ext cx="3896260" cy="4872132"/>
          </a:xfrm>
          <a:prstGeom prst="rect">
            <a:avLst/>
          </a:prstGeom>
        </p:spPr>
      </p:pic>
      <p:sp>
        <p:nvSpPr>
          <p:cNvPr id="8" name="Text Placeholder 8">
            <a:extLst>
              <a:ext uri="{FF2B5EF4-FFF2-40B4-BE49-F238E27FC236}">
                <a16:creationId xmlns:a16="http://schemas.microsoft.com/office/drawing/2014/main" id="{25493F2E-71AE-D31C-6325-CA90717D3DC4}"/>
              </a:ext>
            </a:extLst>
          </p:cNvPr>
          <p:cNvSpPr txBox="1">
            <a:spLocks/>
          </p:cNvSpPr>
          <p:nvPr/>
        </p:nvSpPr>
        <p:spPr>
          <a:xfrm>
            <a:off x="4276299" y="1636889"/>
            <a:ext cx="7651157" cy="4315957"/>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353700" indent="-342900" defTabSz="914400"/>
            <a:r>
              <a:rPr lang="en-GB" sz="2000" kern="0" dirty="0">
                <a:solidFill>
                  <a:sysClr val="windowText" lastClr="000000"/>
                </a:solidFill>
              </a:rPr>
              <a:t>26</a:t>
            </a:r>
            <a:r>
              <a:rPr lang="en-GB" sz="2000" kern="0" baseline="30000" dirty="0">
                <a:solidFill>
                  <a:sysClr val="windowText" lastClr="000000"/>
                </a:solidFill>
              </a:rPr>
              <a:t>th</a:t>
            </a:r>
            <a:r>
              <a:rPr lang="en-GB" sz="2000" kern="0" dirty="0">
                <a:solidFill>
                  <a:sysClr val="windowText" lastClr="000000"/>
                </a:solidFill>
              </a:rPr>
              <a:t> – 28</a:t>
            </a:r>
            <a:r>
              <a:rPr lang="en-GB" sz="2000" kern="0" baseline="30000" dirty="0">
                <a:solidFill>
                  <a:sysClr val="windowText" lastClr="000000"/>
                </a:solidFill>
              </a:rPr>
              <a:t>th</a:t>
            </a:r>
            <a:r>
              <a:rPr lang="en-GB" sz="2000" kern="0" dirty="0">
                <a:solidFill>
                  <a:sysClr val="windowText" lastClr="000000"/>
                </a:solidFill>
              </a:rPr>
              <a:t> April – </a:t>
            </a:r>
            <a:r>
              <a:rPr lang="en-GB" sz="2000" kern="0" dirty="0" err="1">
                <a:solidFill>
                  <a:sysClr val="windowText" lastClr="000000"/>
                </a:solidFill>
              </a:rPr>
              <a:t>Waddecar</a:t>
            </a:r>
            <a:r>
              <a:rPr lang="en-GB" sz="2000" kern="0" dirty="0">
                <a:solidFill>
                  <a:sysClr val="windowText" lastClr="000000"/>
                </a:solidFill>
              </a:rPr>
              <a:t> Scout Activity Centre</a:t>
            </a:r>
          </a:p>
          <a:p>
            <a:pPr marL="353700" indent="-342900" defTabSz="914400"/>
            <a:endParaRPr lang="en-GB" sz="2000" kern="0" dirty="0">
              <a:solidFill>
                <a:sysClr val="windowText" lastClr="000000"/>
              </a:solidFill>
            </a:endParaRPr>
          </a:p>
          <a:p>
            <a:pPr marL="353700" indent="-342900" defTabSz="914400"/>
            <a:r>
              <a:rPr lang="en-GB" sz="2000" kern="0" dirty="0">
                <a:solidFill>
                  <a:sysClr val="windowText" lastClr="000000"/>
                </a:solidFill>
              </a:rPr>
              <a:t>Highlight of the District Calendar! </a:t>
            </a:r>
          </a:p>
          <a:p>
            <a:pPr marL="353700" indent="-342900" defTabSz="914400"/>
            <a:endParaRPr lang="en-GB" sz="2000" kern="0" dirty="0">
              <a:solidFill>
                <a:sysClr val="windowText" lastClr="000000"/>
              </a:solidFill>
            </a:endParaRPr>
          </a:p>
          <a:p>
            <a:pPr marL="353700" indent="-342900" defTabSz="914400"/>
            <a:r>
              <a:rPr lang="en-GB" sz="2000" kern="0" dirty="0">
                <a:solidFill>
                  <a:sysClr val="windowText" lastClr="000000"/>
                </a:solidFill>
              </a:rPr>
              <a:t>Open to all members, Squirrels, Beavers, Scouts, Explorers, Network, Volunteers….</a:t>
            </a:r>
          </a:p>
          <a:p>
            <a:pPr marL="353700" indent="-342900" defTabSz="914400"/>
            <a:endParaRPr lang="en-GB" sz="2000" kern="0" dirty="0">
              <a:solidFill>
                <a:sysClr val="windowText" lastClr="000000"/>
              </a:solidFill>
            </a:endParaRPr>
          </a:p>
          <a:p>
            <a:pPr marL="353700" indent="-342900" defTabSz="914400"/>
            <a:endParaRPr lang="en-GB" sz="2000" kern="0" dirty="0">
              <a:solidFill>
                <a:sysClr val="windowText" lastClr="000000"/>
              </a:solidFill>
            </a:endParaRPr>
          </a:p>
          <a:p>
            <a:pPr marL="353700" indent="-342900" defTabSz="914400"/>
            <a:endParaRPr lang="en-GB" sz="2000" b="1" kern="0" dirty="0">
              <a:solidFill>
                <a:sysClr val="windowText" lastClr="000000"/>
              </a:solidFill>
            </a:endParaRPr>
          </a:p>
          <a:p>
            <a:pPr marL="353700" indent="-342900" defTabSz="914400"/>
            <a:endParaRPr lang="en-GB" sz="2000" b="1" kern="0" dirty="0">
              <a:solidFill>
                <a:sysClr val="windowText" lastClr="000000"/>
              </a:solidFill>
            </a:endParaRPr>
          </a:p>
          <a:p>
            <a:pPr marL="353700" indent="-342900" defTabSz="914400"/>
            <a:endParaRPr lang="en-GB" kern="0" dirty="0">
              <a:solidFill>
                <a:sysClr val="windowText" lastClr="000000"/>
              </a:solidFill>
            </a:endParaRPr>
          </a:p>
        </p:txBody>
      </p:sp>
    </p:spTree>
    <p:extLst>
      <p:ext uri="{BB962C8B-B14F-4D97-AF65-F5344CB8AC3E}">
        <p14:creationId xmlns:p14="http://schemas.microsoft.com/office/powerpoint/2010/main" val="4172014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5305BD1-4A22-A948-89BF-0F0F16A1287E}"/>
              </a:ext>
            </a:extLst>
          </p:cNvPr>
          <p:cNvSpPr>
            <a:spLocks noGrp="1"/>
          </p:cNvSpPr>
          <p:nvPr>
            <p:ph type="body" sz="quarter" idx="13"/>
          </p:nvPr>
        </p:nvSpPr>
        <p:spPr/>
        <p:txBody>
          <a:bodyPr/>
          <a:lstStyle/>
          <a:p>
            <a:pPr lvl="1"/>
            <a:r>
              <a:rPr lang="en-GB" dirty="0"/>
              <a:t>Award Presentations</a:t>
            </a:r>
          </a:p>
        </p:txBody>
      </p:sp>
    </p:spTree>
    <p:extLst>
      <p:ext uri="{BB962C8B-B14F-4D97-AF65-F5344CB8AC3E}">
        <p14:creationId xmlns:p14="http://schemas.microsoft.com/office/powerpoint/2010/main" val="628762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A21AC5B4-5B55-30DA-953C-A7642F478213}"/>
              </a:ext>
            </a:extLst>
          </p:cNvPr>
          <p:cNvGraphicFramePr>
            <a:graphicFrameLocks noGrp="1"/>
          </p:cNvGraphicFramePr>
          <p:nvPr>
            <p:extLst>
              <p:ext uri="{D42A27DB-BD31-4B8C-83A1-F6EECF244321}">
                <p14:modId xmlns:p14="http://schemas.microsoft.com/office/powerpoint/2010/main" val="1059883027"/>
              </p:ext>
            </p:extLst>
          </p:nvPr>
        </p:nvGraphicFramePr>
        <p:xfrm>
          <a:off x="653388" y="2016154"/>
          <a:ext cx="10173638" cy="2826071"/>
        </p:xfrm>
        <a:graphic>
          <a:graphicData uri="http://schemas.openxmlformats.org/drawingml/2006/table">
            <a:tbl>
              <a:tblPr firstRow="1" firstCol="1" bandRow="1">
                <a:tableStyleId>{5C22544A-7EE6-4342-B048-85BDC9FD1C3A}</a:tableStyleId>
              </a:tblPr>
              <a:tblGrid>
                <a:gridCol w="2712664">
                  <a:extLst>
                    <a:ext uri="{9D8B030D-6E8A-4147-A177-3AD203B41FA5}">
                      <a16:colId xmlns:a16="http://schemas.microsoft.com/office/drawing/2014/main" val="4292072744"/>
                    </a:ext>
                  </a:extLst>
                </a:gridCol>
                <a:gridCol w="1232216">
                  <a:extLst>
                    <a:ext uri="{9D8B030D-6E8A-4147-A177-3AD203B41FA5}">
                      <a16:colId xmlns:a16="http://schemas.microsoft.com/office/drawing/2014/main" val="1237196052"/>
                    </a:ext>
                  </a:extLst>
                </a:gridCol>
                <a:gridCol w="2906754">
                  <a:extLst>
                    <a:ext uri="{9D8B030D-6E8A-4147-A177-3AD203B41FA5}">
                      <a16:colId xmlns:a16="http://schemas.microsoft.com/office/drawing/2014/main" val="3164098273"/>
                    </a:ext>
                  </a:extLst>
                </a:gridCol>
                <a:gridCol w="3322004">
                  <a:extLst>
                    <a:ext uri="{9D8B030D-6E8A-4147-A177-3AD203B41FA5}">
                      <a16:colId xmlns:a16="http://schemas.microsoft.com/office/drawing/2014/main" val="1539392327"/>
                    </a:ext>
                  </a:extLst>
                </a:gridCol>
              </a:tblGrid>
              <a:tr h="0">
                <a:tc>
                  <a:txBody>
                    <a:bodyPr/>
                    <a:lstStyle/>
                    <a:p>
                      <a:pPr>
                        <a:lnSpc>
                          <a:spcPct val="107000"/>
                        </a:lnSpc>
                        <a:spcAft>
                          <a:spcPts val="800"/>
                        </a:spcAft>
                      </a:pPr>
                      <a:r>
                        <a:rPr lang="en-GB" sz="1600" kern="100">
                          <a:effectLst/>
                        </a:rPr>
                        <a:t>Section</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Slides</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Presenter</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 </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9268730"/>
                  </a:ext>
                </a:extLst>
              </a:tr>
              <a:tr h="0">
                <a:tc>
                  <a:txBody>
                    <a:bodyPr/>
                    <a:lstStyle/>
                    <a:p>
                      <a:pPr>
                        <a:lnSpc>
                          <a:spcPct val="107000"/>
                        </a:lnSpc>
                        <a:spcAft>
                          <a:spcPts val="800"/>
                        </a:spcAft>
                      </a:pPr>
                      <a:r>
                        <a:rPr lang="en-GB" sz="1600" kern="100">
                          <a:effectLst/>
                        </a:rPr>
                        <a:t>Intro</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1-10</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Transformation Lead</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Andrew</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6611136"/>
                  </a:ext>
                </a:extLst>
              </a:tr>
              <a:tr h="0">
                <a:tc>
                  <a:txBody>
                    <a:bodyPr/>
                    <a:lstStyle/>
                    <a:p>
                      <a:pPr>
                        <a:lnSpc>
                          <a:spcPct val="107000"/>
                        </a:lnSpc>
                        <a:spcAft>
                          <a:spcPts val="800"/>
                        </a:spcAft>
                      </a:pPr>
                      <a:r>
                        <a:rPr lang="en-GB" sz="1600" kern="100">
                          <a:effectLst/>
                        </a:rPr>
                        <a:t>What’s changing</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11-13</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DC</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dirty="0">
                          <a:effectLst/>
                        </a:rPr>
                        <a:t>Jon </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8325029"/>
                  </a:ext>
                </a:extLst>
              </a:tr>
              <a:tr h="0">
                <a:tc>
                  <a:txBody>
                    <a:bodyPr/>
                    <a:lstStyle/>
                    <a:p>
                      <a:pPr>
                        <a:lnSpc>
                          <a:spcPct val="107000"/>
                        </a:lnSpc>
                        <a:spcAft>
                          <a:spcPts val="800"/>
                        </a:spcAft>
                      </a:pPr>
                      <a:r>
                        <a:rPr lang="en-GB" sz="1600" kern="100">
                          <a:effectLst/>
                        </a:rPr>
                        <a:t>Simplifying how we volunteer together</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14-17</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DC</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dirty="0">
                          <a:effectLst/>
                        </a:rPr>
                        <a:t>Jon</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7511103"/>
                  </a:ext>
                </a:extLst>
              </a:tr>
              <a:tr h="0">
                <a:tc>
                  <a:txBody>
                    <a:bodyPr/>
                    <a:lstStyle/>
                    <a:p>
                      <a:pPr>
                        <a:lnSpc>
                          <a:spcPct val="107000"/>
                        </a:lnSpc>
                        <a:spcAft>
                          <a:spcPts val="800"/>
                        </a:spcAft>
                      </a:pPr>
                      <a:r>
                        <a:rPr lang="en-GB" sz="1600" kern="100">
                          <a:effectLst/>
                        </a:rPr>
                        <a:t>Role titles</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18-23</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solidFill>
                            <a:schemeClr val="dk1"/>
                          </a:solidFill>
                          <a:effectLst/>
                          <a:latin typeface="+mn-lt"/>
                          <a:ea typeface="+mn-ea"/>
                          <a:cs typeface="+mn-cs"/>
                        </a:rPr>
                        <a:t>Support TL</a:t>
                      </a:r>
                    </a:p>
                  </a:txBody>
                  <a:tcPr marL="68580" marR="68580" marT="0" marB="0"/>
                </a:tc>
                <a:tc>
                  <a:txBody>
                    <a:bodyPr/>
                    <a:lstStyle/>
                    <a:p>
                      <a:pPr>
                        <a:lnSpc>
                          <a:spcPct val="107000"/>
                        </a:lnSpc>
                        <a:spcAft>
                          <a:spcPts val="800"/>
                        </a:spcAft>
                      </a:pPr>
                      <a:r>
                        <a:rPr lang="en-GB" sz="1600" kern="100" dirty="0">
                          <a:solidFill>
                            <a:schemeClr val="dk1"/>
                          </a:solidFill>
                          <a:effectLst/>
                          <a:latin typeface="+mn-lt"/>
                          <a:ea typeface="+mn-ea"/>
                          <a:cs typeface="+mn-cs"/>
                        </a:rPr>
                        <a:t>Ulric</a:t>
                      </a:r>
                    </a:p>
                  </a:txBody>
                  <a:tcPr marL="68580" marR="68580" marT="0" marB="0"/>
                </a:tc>
                <a:extLst>
                  <a:ext uri="{0D108BD9-81ED-4DB2-BD59-A6C34878D82A}">
                    <a16:rowId xmlns:a16="http://schemas.microsoft.com/office/drawing/2014/main" val="211865046"/>
                  </a:ext>
                </a:extLst>
              </a:tr>
              <a:tr h="0">
                <a:tc>
                  <a:txBody>
                    <a:bodyPr/>
                    <a:lstStyle/>
                    <a:p>
                      <a:pPr>
                        <a:lnSpc>
                          <a:spcPct val="107000"/>
                        </a:lnSpc>
                        <a:spcAft>
                          <a:spcPts val="800"/>
                        </a:spcAft>
                      </a:pPr>
                      <a:r>
                        <a:rPr lang="en-GB" sz="1600" kern="100">
                          <a:effectLst/>
                        </a:rPr>
                        <a:t>Team Based Approach</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24-38</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solidFill>
                            <a:schemeClr val="dk1"/>
                          </a:solidFill>
                          <a:effectLst/>
                          <a:latin typeface="+mn-lt"/>
                          <a:ea typeface="+mn-ea"/>
                          <a:cs typeface="+mn-cs"/>
                        </a:rPr>
                        <a:t>Programme TL</a:t>
                      </a:r>
                    </a:p>
                  </a:txBody>
                  <a:tcPr marL="68580" marR="68580" marT="0" marB="0"/>
                </a:tc>
                <a:tc>
                  <a:txBody>
                    <a:bodyPr/>
                    <a:lstStyle/>
                    <a:p>
                      <a:pPr>
                        <a:lnSpc>
                          <a:spcPct val="107000"/>
                        </a:lnSpc>
                        <a:spcAft>
                          <a:spcPts val="800"/>
                        </a:spcAft>
                      </a:pPr>
                      <a:r>
                        <a:rPr lang="en-GB" sz="1600" kern="100" dirty="0">
                          <a:solidFill>
                            <a:schemeClr val="dk1"/>
                          </a:solidFill>
                          <a:effectLst/>
                          <a:latin typeface="+mn-lt"/>
                          <a:ea typeface="+mn-ea"/>
                          <a:cs typeface="+mn-cs"/>
                        </a:rPr>
                        <a:t>Jan &amp; Jon</a:t>
                      </a:r>
                    </a:p>
                  </a:txBody>
                  <a:tcPr marL="68580" marR="68580" marT="0" marB="0"/>
                </a:tc>
                <a:extLst>
                  <a:ext uri="{0D108BD9-81ED-4DB2-BD59-A6C34878D82A}">
                    <a16:rowId xmlns:a16="http://schemas.microsoft.com/office/drawing/2014/main" val="1400503041"/>
                  </a:ext>
                </a:extLst>
              </a:tr>
              <a:tr h="0">
                <a:tc>
                  <a:txBody>
                    <a:bodyPr/>
                    <a:lstStyle/>
                    <a:p>
                      <a:pPr>
                        <a:lnSpc>
                          <a:spcPct val="107000"/>
                        </a:lnSpc>
                        <a:spcAft>
                          <a:spcPts val="800"/>
                        </a:spcAft>
                      </a:pPr>
                      <a:r>
                        <a:rPr lang="en-GB" sz="1600" kern="100">
                          <a:effectLst/>
                        </a:rPr>
                        <a:t>Warmer Welcome</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39-42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Volunteering Dev TL</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Caroline</a:t>
                      </a:r>
                    </a:p>
                  </a:txBody>
                  <a:tcPr marL="68580" marR="68580" marT="0" marB="0"/>
                </a:tc>
                <a:extLst>
                  <a:ext uri="{0D108BD9-81ED-4DB2-BD59-A6C34878D82A}">
                    <a16:rowId xmlns:a16="http://schemas.microsoft.com/office/drawing/2014/main" val="2344481397"/>
                  </a:ext>
                </a:extLst>
              </a:tr>
              <a:tr h="0">
                <a:tc>
                  <a:txBody>
                    <a:bodyPr/>
                    <a:lstStyle/>
                    <a:p>
                      <a:pPr>
                        <a:lnSpc>
                          <a:spcPct val="107000"/>
                        </a:lnSpc>
                        <a:spcAft>
                          <a:spcPts val="800"/>
                        </a:spcAft>
                      </a:pPr>
                      <a:r>
                        <a:rPr lang="en-GB" sz="1600" kern="100">
                          <a:effectLst/>
                        </a:rPr>
                        <a:t>More Engaging Learning</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43-52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Volunteering Dev TL</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Caroline</a:t>
                      </a:r>
                    </a:p>
                  </a:txBody>
                  <a:tcPr marL="68580" marR="68580" marT="0" marB="0"/>
                </a:tc>
                <a:extLst>
                  <a:ext uri="{0D108BD9-81ED-4DB2-BD59-A6C34878D82A}">
                    <a16:rowId xmlns:a16="http://schemas.microsoft.com/office/drawing/2014/main" val="3331679657"/>
                  </a:ext>
                </a:extLst>
              </a:tr>
              <a:tr h="0">
                <a:tc>
                  <a:txBody>
                    <a:bodyPr/>
                    <a:lstStyle/>
                    <a:p>
                      <a:pPr>
                        <a:lnSpc>
                          <a:spcPct val="107000"/>
                        </a:lnSpc>
                        <a:spcAft>
                          <a:spcPts val="800"/>
                        </a:spcAft>
                      </a:pPr>
                      <a:r>
                        <a:rPr lang="en-GB" sz="1600" kern="100">
                          <a:effectLst/>
                        </a:rPr>
                        <a:t>Culture</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53-54</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dirty="0">
                          <a:effectLst/>
                        </a:rPr>
                        <a:t>14-24 TL</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Nicky</a:t>
                      </a:r>
                    </a:p>
                  </a:txBody>
                  <a:tcPr marL="68580" marR="68580" marT="0" marB="0"/>
                </a:tc>
                <a:extLst>
                  <a:ext uri="{0D108BD9-81ED-4DB2-BD59-A6C34878D82A}">
                    <a16:rowId xmlns:a16="http://schemas.microsoft.com/office/drawing/2014/main" val="3060073153"/>
                  </a:ext>
                </a:extLst>
              </a:tr>
              <a:tr h="0">
                <a:tc>
                  <a:txBody>
                    <a:bodyPr/>
                    <a:lstStyle/>
                    <a:p>
                      <a:pPr>
                        <a:lnSpc>
                          <a:spcPct val="107000"/>
                        </a:lnSpc>
                        <a:spcAft>
                          <a:spcPts val="800"/>
                        </a:spcAft>
                      </a:pPr>
                      <a:r>
                        <a:rPr lang="en-GB" sz="1600" kern="100">
                          <a:effectLst/>
                        </a:rPr>
                        <a:t>Being Prepared</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55-56</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a:effectLst/>
                        </a:rPr>
                        <a:t>14-24 TL</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Nicky</a:t>
                      </a:r>
                    </a:p>
                  </a:txBody>
                  <a:tcPr marL="68580" marR="68580" marT="0" marB="0"/>
                </a:tc>
                <a:extLst>
                  <a:ext uri="{0D108BD9-81ED-4DB2-BD59-A6C34878D82A}">
                    <a16:rowId xmlns:a16="http://schemas.microsoft.com/office/drawing/2014/main" val="2730833829"/>
                  </a:ext>
                </a:extLst>
              </a:tr>
            </a:tbl>
          </a:graphicData>
        </a:graphic>
      </p:graphicFrame>
      <p:sp>
        <p:nvSpPr>
          <p:cNvPr id="10" name="TextBox 9">
            <a:extLst>
              <a:ext uri="{FF2B5EF4-FFF2-40B4-BE49-F238E27FC236}">
                <a16:creationId xmlns:a16="http://schemas.microsoft.com/office/drawing/2014/main" id="{98489E27-4FA1-2BAE-D754-AFD47782C518}"/>
              </a:ext>
            </a:extLst>
          </p:cNvPr>
          <p:cNvSpPr txBox="1"/>
          <p:nvPr/>
        </p:nvSpPr>
        <p:spPr>
          <a:xfrm>
            <a:off x="781878" y="927652"/>
            <a:ext cx="4161717" cy="461665"/>
          </a:xfrm>
          <a:prstGeom prst="rect">
            <a:avLst/>
          </a:prstGeom>
          <a:noFill/>
        </p:spPr>
        <p:txBody>
          <a:bodyPr wrap="none" rtlCol="0">
            <a:spAutoFit/>
          </a:bodyPr>
          <a:lstStyle/>
          <a:p>
            <a:r>
              <a:rPr lang="en-GB" sz="2400" b="1"/>
              <a:t>Plan for who presents what</a:t>
            </a:r>
          </a:p>
        </p:txBody>
      </p:sp>
    </p:spTree>
    <p:extLst>
      <p:ext uri="{BB962C8B-B14F-4D97-AF65-F5344CB8AC3E}">
        <p14:creationId xmlns:p14="http://schemas.microsoft.com/office/powerpoint/2010/main" val="72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C1EAEB7-B331-C443-8021-BFFE8DD4BBBE}"/>
              </a:ext>
            </a:extLst>
          </p:cNvPr>
          <p:cNvSpPr>
            <a:spLocks noGrp="1"/>
          </p:cNvSpPr>
          <p:nvPr>
            <p:ph type="body" sz="quarter" idx="10"/>
          </p:nvPr>
        </p:nvSpPr>
        <p:spPr>
          <a:xfrm>
            <a:off x="1981338" y="4808053"/>
            <a:ext cx="8229325" cy="1374083"/>
          </a:xfrm>
        </p:spPr>
        <p:txBody>
          <a:bodyPr/>
          <a:lstStyle/>
          <a:p>
            <a:r>
              <a:rPr lang="en-GB"/>
              <a:t>Transforming our Volunteer Experience</a:t>
            </a:r>
          </a:p>
        </p:txBody>
      </p:sp>
    </p:spTree>
    <p:extLst>
      <p:ext uri="{BB962C8B-B14F-4D97-AF65-F5344CB8AC3E}">
        <p14:creationId xmlns:p14="http://schemas.microsoft.com/office/powerpoint/2010/main" val="915844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785114" y="1620000"/>
            <a:ext cx="4764156" cy="4503385"/>
          </a:xfrm>
        </p:spPr>
        <p:txBody>
          <a:bodyPr>
            <a:normAutofit lnSpcReduction="10000"/>
          </a:bodyPr>
          <a:lstStyle/>
          <a:p>
            <a:pPr marL="0" marR="0" lvl="1" indent="0" algn="l" defTabSz="685800" rtl="0" eaLnBrk="1" fontAlgn="auto" latinLnBrk="0" hangingPunct="1">
              <a:lnSpc>
                <a:spcPct val="100000"/>
              </a:lnSpc>
              <a:spcBef>
                <a:spcPts val="1500"/>
              </a:spcBef>
              <a:spcAft>
                <a:spcPts val="0"/>
              </a:spcAft>
              <a:buClr>
                <a:srgbClr val="7414DC"/>
              </a:buClr>
              <a:buSzPct val="125000"/>
              <a:buFontTx/>
              <a:buNone/>
              <a:tabLst>
                <a:tab pos="523399" algn="l"/>
                <a:tab pos="523875" algn="l"/>
              </a:tabLst>
              <a:defRPr/>
            </a:pPr>
            <a:r>
              <a:rPr kumimoji="0" lang="en-GB" sz="2400" b="0" i="0" u="none" strike="noStrike" kern="1200" cap="none" spc="0" normalizeH="0" baseline="0" noProof="0">
                <a:ln>
                  <a:noFill/>
                </a:ln>
                <a:solidFill>
                  <a:srgbClr val="000000"/>
                </a:solidFill>
                <a:effectLst/>
                <a:uLnTx/>
                <a:uFillTx/>
                <a:latin typeface="Nunito Sans"/>
                <a:ea typeface="+mn-ea"/>
                <a:cs typeface="+mn-cs"/>
              </a:rPr>
              <a:t>To give an overview of the upcoming changes, covering;</a:t>
            </a:r>
          </a:p>
          <a:p>
            <a:pPr marL="285750" marR="0" lvl="1" indent="-285750" algn="l" defTabSz="685800" rtl="0" eaLnBrk="1" fontAlgn="auto" latinLnBrk="0" hangingPunct="1">
              <a:lnSpc>
                <a:spcPct val="100000"/>
              </a:lnSpc>
              <a:spcBef>
                <a:spcPts val="1500"/>
              </a:spcBef>
              <a:spcAft>
                <a:spcPts val="0"/>
              </a:spcAft>
              <a:buClr>
                <a:srgbClr val="7414DC"/>
              </a:buClr>
              <a:buSzPct val="125000"/>
              <a:buFont typeface="Arial"/>
              <a:buChar char="•"/>
              <a:tabLst>
                <a:tab pos="523399" algn="l"/>
                <a:tab pos="523875" algn="l"/>
              </a:tabLst>
              <a:defRPr/>
            </a:pPr>
            <a:r>
              <a:rPr kumimoji="0" lang="en-GB" sz="2400" b="0" i="0" u="none" strike="noStrike" kern="1200" cap="none" spc="0" normalizeH="0" baseline="0" noProof="0">
                <a:ln>
                  <a:noFill/>
                </a:ln>
                <a:solidFill>
                  <a:srgbClr val="000000"/>
                </a:solidFill>
                <a:effectLst/>
                <a:uLnTx/>
                <a:uFillTx/>
                <a:latin typeface="Nunito Sans"/>
                <a:ea typeface="+mn-ea"/>
                <a:cs typeface="+mn-cs"/>
              </a:rPr>
              <a:t>Why we’re transforming volunteering</a:t>
            </a:r>
          </a:p>
          <a:p>
            <a:pPr marL="285750" marR="0" lvl="1" indent="-285750" algn="l" defTabSz="685800" rtl="0" eaLnBrk="1" fontAlgn="auto" latinLnBrk="0" hangingPunct="1">
              <a:lnSpc>
                <a:spcPct val="100000"/>
              </a:lnSpc>
              <a:spcBef>
                <a:spcPts val="1500"/>
              </a:spcBef>
              <a:spcAft>
                <a:spcPts val="0"/>
              </a:spcAft>
              <a:buClr>
                <a:srgbClr val="7414DC"/>
              </a:buClr>
              <a:buSzPct val="125000"/>
              <a:buFont typeface="Arial"/>
              <a:buChar char="•"/>
              <a:tabLst>
                <a:tab pos="523399" algn="l"/>
                <a:tab pos="523875" algn="l"/>
              </a:tabLst>
              <a:defRPr/>
            </a:pPr>
            <a:r>
              <a:rPr kumimoji="0" lang="en-GB" sz="2400" b="0" i="0" u="none" strike="noStrike" kern="1200" cap="none" spc="0" normalizeH="0" baseline="0" noProof="0">
                <a:ln>
                  <a:noFill/>
                </a:ln>
                <a:solidFill>
                  <a:srgbClr val="000000"/>
                </a:solidFill>
                <a:effectLst/>
                <a:uLnTx/>
                <a:uFillTx/>
                <a:latin typeface="Nunito Sans"/>
                <a:ea typeface="+mn-ea"/>
                <a:cs typeface="+mn-cs"/>
              </a:rPr>
              <a:t>What is changing?</a:t>
            </a:r>
          </a:p>
          <a:p>
            <a:pPr marL="628650" marR="0" lvl="2" indent="-285750" algn="l" defTabSz="685800" rtl="0" eaLnBrk="1" fontAlgn="auto" latinLnBrk="0" hangingPunct="1">
              <a:lnSpc>
                <a:spcPct val="100000"/>
              </a:lnSpc>
              <a:spcBef>
                <a:spcPts val="1500"/>
              </a:spcBef>
              <a:spcAft>
                <a:spcPts val="0"/>
              </a:spcAft>
              <a:buClr>
                <a:srgbClr val="7414DC"/>
              </a:buClr>
              <a:buSzPct val="125000"/>
              <a:buFont typeface="Arial"/>
              <a:buChar char="•"/>
              <a:tabLst>
                <a:tab pos="523399" algn="l"/>
                <a:tab pos="523875" algn="l"/>
              </a:tabLst>
              <a:defRPr/>
            </a:pPr>
            <a:r>
              <a:rPr kumimoji="0" lang="en-GB" sz="2400" b="0" i="0" u="none" strike="noStrike" kern="1200" cap="none" spc="0" normalizeH="0" baseline="0" noProof="0">
                <a:ln>
                  <a:noFill/>
                </a:ln>
                <a:solidFill>
                  <a:srgbClr val="000000"/>
                </a:solidFill>
                <a:effectLst/>
                <a:uLnTx/>
                <a:uFillTx/>
                <a:latin typeface="Nunito Sans"/>
                <a:ea typeface="+mn-ea"/>
                <a:cs typeface="+mn-cs"/>
              </a:rPr>
              <a:t>A warmer welcome for everyone</a:t>
            </a:r>
          </a:p>
          <a:p>
            <a:pPr marL="628650" marR="0" lvl="2" indent="-285750" algn="l" defTabSz="685800" rtl="0" eaLnBrk="1" fontAlgn="auto" latinLnBrk="0" hangingPunct="1">
              <a:lnSpc>
                <a:spcPct val="100000"/>
              </a:lnSpc>
              <a:spcBef>
                <a:spcPts val="1500"/>
              </a:spcBef>
              <a:spcAft>
                <a:spcPts val="0"/>
              </a:spcAft>
              <a:buClr>
                <a:srgbClr val="7414DC"/>
              </a:buClr>
              <a:buSzPct val="125000"/>
              <a:buFont typeface="Arial"/>
              <a:buChar char="•"/>
              <a:tabLst>
                <a:tab pos="523399" algn="l"/>
                <a:tab pos="523875" algn="l"/>
              </a:tabLst>
              <a:defRPr/>
            </a:pPr>
            <a:r>
              <a:rPr kumimoji="0" lang="en-GB" sz="2400" b="0" i="0" u="none" strike="noStrike" kern="1200" cap="none" spc="0" normalizeH="0" baseline="0" noProof="0">
                <a:ln>
                  <a:noFill/>
                </a:ln>
                <a:solidFill>
                  <a:srgbClr val="000000"/>
                </a:solidFill>
                <a:effectLst/>
                <a:uLnTx/>
                <a:uFillTx/>
                <a:latin typeface="Nunito Sans"/>
                <a:ea typeface="+mn-ea"/>
                <a:cs typeface="+mn-cs"/>
              </a:rPr>
              <a:t>More engaging learning</a:t>
            </a:r>
          </a:p>
          <a:p>
            <a:pPr marL="628650" marR="0" lvl="2" indent="-285750" algn="l" defTabSz="685800" rtl="0" eaLnBrk="1" fontAlgn="auto" latinLnBrk="0" hangingPunct="1">
              <a:lnSpc>
                <a:spcPct val="100000"/>
              </a:lnSpc>
              <a:spcBef>
                <a:spcPts val="1500"/>
              </a:spcBef>
              <a:spcAft>
                <a:spcPts val="0"/>
              </a:spcAft>
              <a:buClr>
                <a:srgbClr val="7414DC"/>
              </a:buClr>
              <a:buSzPct val="125000"/>
              <a:buFont typeface="Arial"/>
              <a:buChar char="•"/>
              <a:tabLst>
                <a:tab pos="523399" algn="l"/>
                <a:tab pos="523875" algn="l"/>
              </a:tabLst>
              <a:defRPr/>
            </a:pPr>
            <a:r>
              <a:rPr kumimoji="0" lang="en-GB" sz="2400" b="0" i="0" u="none" strike="noStrike" kern="1200" cap="none" spc="0" normalizeH="0" baseline="0" noProof="0">
                <a:ln>
                  <a:noFill/>
                </a:ln>
                <a:solidFill>
                  <a:srgbClr val="000000"/>
                </a:solidFill>
                <a:effectLst/>
                <a:uLnTx/>
                <a:uFillTx/>
                <a:latin typeface="Nunito Sans"/>
                <a:ea typeface="+mn-ea"/>
                <a:cs typeface="+mn-cs"/>
              </a:rPr>
              <a:t>How we volunteer together</a:t>
            </a:r>
          </a:p>
          <a:p>
            <a:pPr marL="285750" marR="0" lvl="1" indent="-285750" algn="l" defTabSz="685800" rtl="0" eaLnBrk="1" fontAlgn="auto" latinLnBrk="0" hangingPunct="1">
              <a:lnSpc>
                <a:spcPct val="100000"/>
              </a:lnSpc>
              <a:spcBef>
                <a:spcPts val="1500"/>
              </a:spcBef>
              <a:spcAft>
                <a:spcPts val="0"/>
              </a:spcAft>
              <a:buClr>
                <a:srgbClr val="7414DC"/>
              </a:buClr>
              <a:buSzPct val="125000"/>
              <a:buFont typeface="Arial"/>
              <a:buChar char="•"/>
              <a:tabLst>
                <a:tab pos="523399" algn="l"/>
                <a:tab pos="523875" algn="l"/>
              </a:tabLst>
              <a:defRPr/>
            </a:pPr>
            <a:r>
              <a:rPr kumimoji="0" lang="en-GB" sz="2400" b="0" i="0" u="none" strike="noStrike" kern="1200" cap="none" spc="0" normalizeH="0" baseline="0" noProof="0">
                <a:ln>
                  <a:noFill/>
                </a:ln>
                <a:solidFill>
                  <a:srgbClr val="000000"/>
                </a:solidFill>
                <a:effectLst/>
                <a:uLnTx/>
                <a:uFillTx/>
                <a:latin typeface="Nunito Sans"/>
                <a:ea typeface="+mn-ea"/>
                <a:cs typeface="+mn-cs"/>
              </a:rPr>
              <a:t>How is this being delivered? </a:t>
            </a: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a:p>
        </p:txBody>
      </p:sp>
      <p:sp>
        <p:nvSpPr>
          <p:cNvPr id="5" name="TextBox 4">
            <a:extLst>
              <a:ext uri="{FF2B5EF4-FFF2-40B4-BE49-F238E27FC236}">
                <a16:creationId xmlns:a16="http://schemas.microsoft.com/office/drawing/2014/main" id="{3769605A-F399-3017-1FFA-F84B8287A0D1}"/>
              </a:ext>
            </a:extLst>
          </p:cNvPr>
          <p:cNvSpPr txBox="1"/>
          <p:nvPr/>
        </p:nvSpPr>
        <p:spPr>
          <a:xfrm>
            <a:off x="6547691" y="1035291"/>
            <a:ext cx="2742084" cy="400110"/>
          </a:xfrm>
          <a:prstGeom prst="rect">
            <a:avLst/>
          </a:prstGeom>
          <a:noFill/>
        </p:spPr>
        <p:txBody>
          <a:bodyPr wrap="square">
            <a:spAutoFit/>
          </a:bodyPr>
          <a:lstStyle/>
          <a:p>
            <a:pPr marL="64770">
              <a:spcBef>
                <a:spcPts val="2145"/>
              </a:spcBef>
            </a:pPr>
            <a:r>
              <a:rPr lang="en-GB" sz="2000">
                <a:solidFill>
                  <a:srgbClr val="7413DC"/>
                </a:solidFill>
                <a:latin typeface="Nunito Sans Black" panose="00000A00000000000000" pitchFamily="2" charset="0"/>
                <a:cs typeface="Nunito Sans Black"/>
              </a:rPr>
              <a:t>Purpose</a:t>
            </a:r>
          </a:p>
        </p:txBody>
      </p:sp>
      <p:pic>
        <p:nvPicPr>
          <p:cNvPr id="11" name="Picture 10">
            <a:extLst>
              <a:ext uri="{FF2B5EF4-FFF2-40B4-BE49-F238E27FC236}">
                <a16:creationId xmlns:a16="http://schemas.microsoft.com/office/drawing/2014/main" id="{5643E39D-6EF1-0A18-A79F-A43A761F3C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675" y="835720"/>
            <a:ext cx="5062144" cy="5839525"/>
          </a:xfrm>
          <a:prstGeom prst="rect">
            <a:avLst/>
          </a:prstGeom>
        </p:spPr>
      </p:pic>
      <p:sp>
        <p:nvSpPr>
          <p:cNvPr id="6" name="Subtitle 5">
            <a:extLst>
              <a:ext uri="{FF2B5EF4-FFF2-40B4-BE49-F238E27FC236}">
                <a16:creationId xmlns:a16="http://schemas.microsoft.com/office/drawing/2014/main" id="{156141E9-6A67-C952-B069-D06EB7521EEC}"/>
              </a:ext>
            </a:extLst>
          </p:cNvPr>
          <p:cNvSpPr>
            <a:spLocks noGrp="1"/>
          </p:cNvSpPr>
          <p:nvPr>
            <p:ph type="subTitle" idx="4"/>
          </p:nvPr>
        </p:nvSpPr>
        <p:spPr/>
        <p:txBody>
          <a:bodyPr/>
          <a:lstStyle/>
          <a:p>
            <a:r>
              <a:rPr lang="en-GB"/>
              <a:t>Introduction</a:t>
            </a:r>
          </a:p>
        </p:txBody>
      </p:sp>
    </p:spTree>
    <p:extLst>
      <p:ext uri="{BB962C8B-B14F-4D97-AF65-F5344CB8AC3E}">
        <p14:creationId xmlns:p14="http://schemas.microsoft.com/office/powerpoint/2010/main" val="2062998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575DC-176F-DEED-0916-DF2EB963BE1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6F7EAC35-5CBC-65A9-2BE5-13B23A931FB3}"/>
              </a:ext>
            </a:extLst>
          </p:cNvPr>
          <p:cNvSpPr>
            <a:spLocks noGrp="1"/>
          </p:cNvSpPr>
          <p:nvPr>
            <p:ph type="subTitle" idx="4"/>
          </p:nvPr>
        </p:nvSpPr>
        <p:spPr/>
        <p:txBody>
          <a:bodyPr/>
          <a:lstStyle/>
          <a:p>
            <a:endParaRPr lang="en-GB"/>
          </a:p>
        </p:txBody>
      </p:sp>
      <p:sp>
        <p:nvSpPr>
          <p:cNvPr id="4" name="Text Placeholder 3">
            <a:extLst>
              <a:ext uri="{FF2B5EF4-FFF2-40B4-BE49-F238E27FC236}">
                <a16:creationId xmlns:a16="http://schemas.microsoft.com/office/drawing/2014/main" id="{A71ECA60-798D-4841-6374-006E2BA1B80F}"/>
              </a:ext>
            </a:extLst>
          </p:cNvPr>
          <p:cNvSpPr>
            <a:spLocks noGrp="1"/>
          </p:cNvSpPr>
          <p:nvPr>
            <p:ph type="body" sz="quarter" idx="10"/>
          </p:nvPr>
        </p:nvSpPr>
        <p:spPr/>
        <p:txBody>
          <a:bodyPr/>
          <a:lstStyle/>
          <a:p>
            <a:endParaRPr lang="en-GB"/>
          </a:p>
        </p:txBody>
      </p:sp>
      <p:pic>
        <p:nvPicPr>
          <p:cNvPr id="5" name="Online Media 4" title="How we're improving our volunteer experience">
            <a:hlinkClick r:id="" action="ppaction://media"/>
            <a:extLst>
              <a:ext uri="{FF2B5EF4-FFF2-40B4-BE49-F238E27FC236}">
                <a16:creationId xmlns:a16="http://schemas.microsoft.com/office/drawing/2014/main" id="{C8347E3B-22BA-FD88-4D91-CA36C70EEE00}"/>
              </a:ext>
            </a:extLst>
          </p:cNvPr>
          <p:cNvPicPr>
            <a:picLocks noRot="1" noChangeAspect="1"/>
          </p:cNvPicPr>
          <p:nvPr>
            <a:videoFile r:link="rId1"/>
          </p:nvPr>
        </p:nvPicPr>
        <p:blipFill>
          <a:blip r:embed="rId3"/>
          <a:stretch>
            <a:fillRect/>
          </a:stretch>
        </p:blipFill>
        <p:spPr>
          <a:xfrm>
            <a:off x="0" y="10732"/>
            <a:ext cx="12192000" cy="6868732"/>
          </a:xfrm>
          <a:prstGeom prst="rect">
            <a:avLst/>
          </a:prstGeom>
        </p:spPr>
      </p:pic>
    </p:spTree>
    <p:extLst>
      <p:ext uri="{BB962C8B-B14F-4D97-AF65-F5344CB8AC3E}">
        <p14:creationId xmlns:p14="http://schemas.microsoft.com/office/powerpoint/2010/main" val="350544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0F8D-AEF3-80A4-D2E8-6939649B36D3}"/>
              </a:ext>
            </a:extLst>
          </p:cNvPr>
          <p:cNvSpPr>
            <a:spLocks noGrp="1"/>
          </p:cNvSpPr>
          <p:nvPr>
            <p:ph type="ctrTitle"/>
          </p:nvPr>
        </p:nvSpPr>
        <p:spPr/>
        <p:txBody>
          <a:bodyPr/>
          <a:lstStyle/>
          <a:p>
            <a:r>
              <a:rPr lang="en-GB"/>
              <a:t>Transforming our Volunteer Experience</a:t>
            </a:r>
          </a:p>
        </p:txBody>
      </p:sp>
      <p:sp>
        <p:nvSpPr>
          <p:cNvPr id="4" name="Text Placeholder 3">
            <a:extLst>
              <a:ext uri="{FF2B5EF4-FFF2-40B4-BE49-F238E27FC236}">
                <a16:creationId xmlns:a16="http://schemas.microsoft.com/office/drawing/2014/main" id="{94ED0430-74DC-72B7-D4DD-C1C9D3935CC2}"/>
              </a:ext>
            </a:extLst>
          </p:cNvPr>
          <p:cNvSpPr>
            <a:spLocks noGrp="1"/>
          </p:cNvSpPr>
          <p:nvPr>
            <p:ph type="body" sz="quarter" idx="12"/>
          </p:nvPr>
        </p:nvSpPr>
        <p:spPr>
          <a:xfrm>
            <a:off x="345675" y="4787089"/>
            <a:ext cx="9529763" cy="1025281"/>
          </a:xfrm>
        </p:spPr>
        <p:txBody>
          <a:bodyPr>
            <a:normAutofit/>
          </a:bodyPr>
          <a:lstStyle/>
          <a:p>
            <a:r>
              <a:rPr lang="en-GB"/>
              <a:t>Why we’re transforming volunteering </a:t>
            </a:r>
          </a:p>
        </p:txBody>
      </p:sp>
    </p:spTree>
    <p:extLst>
      <p:ext uri="{BB962C8B-B14F-4D97-AF65-F5344CB8AC3E}">
        <p14:creationId xmlns:p14="http://schemas.microsoft.com/office/powerpoint/2010/main" val="3331665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Why we’re transforming volunteering</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579559" y="1622200"/>
            <a:ext cx="5282556" cy="4315957"/>
          </a:xfrm>
        </p:spPr>
        <p:txBody>
          <a:bodyPr/>
          <a:lstStyle/>
          <a:p>
            <a:pPr marL="353700" indent="-342900">
              <a:lnSpc>
                <a:spcPct val="100000"/>
              </a:lnSpc>
              <a:buFont typeface="Arial" panose="020B0604020202020204" pitchFamily="34" charset="0"/>
              <a:buChar char="•"/>
            </a:pPr>
            <a:r>
              <a:rPr lang="en-GB" sz="2000" dirty="0"/>
              <a:t>Our Skills for Life strategy </a:t>
            </a:r>
          </a:p>
          <a:p>
            <a:pPr marL="353700" indent="-342900">
              <a:lnSpc>
                <a:spcPct val="100000"/>
              </a:lnSpc>
              <a:buFont typeface="Arial" panose="020B0604020202020204" pitchFamily="34" charset="0"/>
              <a:buChar char="•"/>
            </a:pPr>
            <a:endParaRPr lang="en-GB" sz="2000" dirty="0"/>
          </a:p>
          <a:p>
            <a:pPr marL="353700" indent="-342900">
              <a:lnSpc>
                <a:spcPct val="100000"/>
              </a:lnSpc>
              <a:buFont typeface="Arial" panose="020B0604020202020204" pitchFamily="34" charset="0"/>
              <a:buChar char="•"/>
            </a:pPr>
            <a:r>
              <a:rPr lang="en-GB" sz="2000" dirty="0"/>
              <a:t>To provide more young people, and the ones we already have, with skills for life, we need more volunteers </a:t>
            </a:r>
          </a:p>
          <a:p>
            <a:pPr marL="353700" indent="-342900">
              <a:lnSpc>
                <a:spcPct val="100000"/>
              </a:lnSpc>
              <a:buFont typeface="Arial" panose="020B0604020202020204" pitchFamily="34" charset="0"/>
              <a:buChar char="•"/>
            </a:pPr>
            <a:endParaRPr lang="en-GB" sz="2000" dirty="0"/>
          </a:p>
          <a:p>
            <a:pPr marL="353700" indent="-342900">
              <a:lnSpc>
                <a:spcPct val="100000"/>
              </a:lnSpc>
              <a:buFont typeface="Arial" panose="020B0604020202020204" pitchFamily="34" charset="0"/>
              <a:buChar char="•"/>
            </a:pPr>
            <a:r>
              <a:rPr lang="en-GB" sz="2000" dirty="0"/>
              <a:t>Every volunteer deserves to feel valued during their time with Scouts</a:t>
            </a:r>
          </a:p>
          <a:p>
            <a:pPr marL="353700" indent="-342900">
              <a:lnSpc>
                <a:spcPct val="100000"/>
              </a:lnSpc>
              <a:buFont typeface="Arial" panose="020B0604020202020204" pitchFamily="34" charset="0"/>
              <a:buChar char="•"/>
            </a:pPr>
            <a:endParaRPr lang="en-GB" sz="2000" dirty="0"/>
          </a:p>
          <a:p>
            <a:pPr marL="353700" indent="-342900">
              <a:lnSpc>
                <a:spcPct val="100000"/>
              </a:lnSpc>
              <a:buFont typeface="Arial" panose="020B0604020202020204" pitchFamily="34" charset="0"/>
              <a:buChar char="•"/>
            </a:pPr>
            <a:r>
              <a:rPr lang="en-GB" sz="2000" dirty="0"/>
              <a:t>The world is changing, and volunteers want more flexibility in the time they give</a:t>
            </a:r>
          </a:p>
          <a:p>
            <a:pPr marL="353700" indent="-342900">
              <a:lnSpc>
                <a:spcPct val="100000"/>
              </a:lnSpc>
              <a:buFont typeface="Arial" panose="020B0604020202020204" pitchFamily="34" charset="0"/>
              <a:buChar char="•"/>
            </a:pPr>
            <a:endParaRPr lang="en-GB" sz="2000" dirty="0"/>
          </a:p>
          <a:p>
            <a:pPr>
              <a:lnSpc>
                <a:spcPct val="100000"/>
              </a:lnSpc>
            </a:pPr>
            <a:r>
              <a:rPr lang="en-GB" sz="2000" b="1" dirty="0"/>
              <a:t>Ultimately…..</a:t>
            </a:r>
          </a:p>
          <a:p>
            <a:pPr marL="353700" indent="-342900">
              <a:lnSpc>
                <a:spcPct val="100000"/>
              </a:lnSpc>
              <a:buFont typeface="Arial" panose="020B0604020202020204" pitchFamily="34" charset="0"/>
              <a:buChar char="•"/>
            </a:pPr>
            <a:endParaRPr lang="en-GB" dirty="0"/>
          </a:p>
        </p:txBody>
      </p:sp>
      <p:sp>
        <p:nvSpPr>
          <p:cNvPr id="5" name="TextBox 4">
            <a:extLst>
              <a:ext uri="{FF2B5EF4-FFF2-40B4-BE49-F238E27FC236}">
                <a16:creationId xmlns:a16="http://schemas.microsoft.com/office/drawing/2014/main" id="{F0B1A19D-2845-583F-A022-382706C97303}"/>
              </a:ext>
            </a:extLst>
          </p:cNvPr>
          <p:cNvSpPr txBox="1"/>
          <p:nvPr/>
        </p:nvSpPr>
        <p:spPr>
          <a:xfrm>
            <a:off x="345674" y="982069"/>
            <a:ext cx="4962131" cy="400110"/>
          </a:xfrm>
          <a:prstGeom prst="rect">
            <a:avLst/>
          </a:prstGeom>
          <a:noFill/>
        </p:spPr>
        <p:txBody>
          <a:bodyPr wrap="square">
            <a:spAutoFit/>
          </a:bodyPr>
          <a:lstStyle/>
          <a:p>
            <a:pPr marL="64770">
              <a:spcBef>
                <a:spcPts val="2145"/>
              </a:spcBef>
            </a:pPr>
            <a:r>
              <a:rPr lang="en-GB" sz="2000">
                <a:solidFill>
                  <a:srgbClr val="7413DC"/>
                </a:solidFill>
                <a:latin typeface="Nunito Sans Black" panose="00000A00000000000000" pitchFamily="2" charset="0"/>
                <a:cs typeface="Nunito Sans Black"/>
              </a:rPr>
              <a:t>Why we’re transforming volunteering</a:t>
            </a:r>
          </a:p>
        </p:txBody>
      </p:sp>
      <p:pic>
        <p:nvPicPr>
          <p:cNvPr id="11" name="Picture 10" descr="A picture containing person, indoor&#10;&#10;Description automatically generated">
            <a:extLst>
              <a:ext uri="{FF2B5EF4-FFF2-40B4-BE49-F238E27FC236}">
                <a16:creationId xmlns:a16="http://schemas.microsoft.com/office/drawing/2014/main" id="{61A672F3-4894-2FDF-3CAF-5B57DD78F3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833506"/>
            <a:ext cx="5840600" cy="3893344"/>
          </a:xfrm>
          <a:prstGeom prst="rect">
            <a:avLst/>
          </a:prstGeom>
        </p:spPr>
      </p:pic>
    </p:spTree>
    <p:extLst>
      <p:ext uri="{BB962C8B-B14F-4D97-AF65-F5344CB8AC3E}">
        <p14:creationId xmlns:p14="http://schemas.microsoft.com/office/powerpoint/2010/main" val="4140670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Why we’re transforming volunteering</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23248" y="1411707"/>
            <a:ext cx="10945504" cy="3382696"/>
          </a:xfrm>
        </p:spPr>
        <p:txBody>
          <a:bodyPr/>
          <a:lstStyle/>
          <a:p>
            <a:pPr algn="ctr">
              <a:lnSpc>
                <a:spcPct val="100000"/>
              </a:lnSpc>
            </a:pPr>
            <a:r>
              <a:rPr lang="en-GB" sz="4400">
                <a:solidFill>
                  <a:srgbClr val="7414DC"/>
                </a:solidFill>
                <a:latin typeface="Nunito Sans Black" panose="00000A00000000000000" pitchFamily="2" charset="0"/>
              </a:rPr>
              <a:t>We want to make volunteering with Scouts easier and more fun…</a:t>
            </a:r>
          </a:p>
          <a:p>
            <a:pPr algn="ctr">
              <a:lnSpc>
                <a:spcPct val="100000"/>
              </a:lnSpc>
            </a:pPr>
            <a:endParaRPr lang="en-GB" sz="4400">
              <a:solidFill>
                <a:srgbClr val="7414DC"/>
              </a:solidFill>
              <a:latin typeface="Nunito Sans Black" panose="00000A00000000000000" pitchFamily="2" charset="0"/>
            </a:endParaRPr>
          </a:p>
          <a:p>
            <a:pPr algn="ctr">
              <a:lnSpc>
                <a:spcPct val="100000"/>
              </a:lnSpc>
            </a:pPr>
            <a:r>
              <a:rPr lang="en-GB" sz="4400">
                <a:solidFill>
                  <a:srgbClr val="7414DC"/>
                </a:solidFill>
                <a:latin typeface="Nunito Sans Black" panose="00000A00000000000000" pitchFamily="2" charset="0"/>
              </a:rPr>
              <a:t>…so that we can attract more volunteers and our current volunteers want to stay</a:t>
            </a:r>
            <a:endParaRPr lang="en-GB" sz="1400">
              <a:solidFill>
                <a:srgbClr val="7414DC"/>
              </a:solidFill>
            </a:endParaRPr>
          </a:p>
        </p:txBody>
      </p:sp>
      <p:pic>
        <p:nvPicPr>
          <p:cNvPr id="5" name="Google Shape;133;p23">
            <a:extLst>
              <a:ext uri="{FF2B5EF4-FFF2-40B4-BE49-F238E27FC236}">
                <a16:creationId xmlns:a16="http://schemas.microsoft.com/office/drawing/2014/main" id="{85CC7368-8D3E-51BB-3C2D-58DB4B8B81FA}"/>
              </a:ext>
            </a:extLst>
          </p:cNvPr>
          <p:cNvPicPr preferRelativeResize="0"/>
          <p:nvPr/>
        </p:nvPicPr>
        <p:blipFill rotWithShape="1">
          <a:blip r:embed="rId3">
            <a:clrChange>
              <a:clrFrom>
                <a:srgbClr val="E2F1EB"/>
              </a:clrFrom>
              <a:clrTo>
                <a:srgbClr val="E2F1EB">
                  <a:alpha val="0"/>
                </a:srgbClr>
              </a:clrTo>
            </a:clrChange>
            <a:alphaModFix/>
          </a:blip>
          <a:srcRect t="288" b="288"/>
          <a:stretch/>
        </p:blipFill>
        <p:spPr>
          <a:xfrm>
            <a:off x="5374102" y="5535293"/>
            <a:ext cx="2193363" cy="1850231"/>
          </a:xfrm>
          <a:prstGeom prst="rect">
            <a:avLst/>
          </a:prstGeom>
          <a:noFill/>
          <a:ln>
            <a:noFill/>
          </a:ln>
        </p:spPr>
      </p:pic>
      <p:pic>
        <p:nvPicPr>
          <p:cNvPr id="6" name="Picture 6">
            <a:extLst>
              <a:ext uri="{FF2B5EF4-FFF2-40B4-BE49-F238E27FC236}">
                <a16:creationId xmlns:a16="http://schemas.microsoft.com/office/drawing/2014/main" id="{C4AAB54B-8843-961D-5AD6-A5018A1A4C53}"/>
              </a:ext>
            </a:extLst>
          </p:cNvPr>
          <p:cNvPicPr>
            <a:picLocks noChangeAspect="1" noChangeArrowheads="1"/>
          </p:cNvPicPr>
          <p:nvPr/>
        </p:nvPicPr>
        <p:blipFill>
          <a:blip r:embed="rId4">
            <a:clrChange>
              <a:clrFrom>
                <a:srgbClr val="FBD6D2"/>
              </a:clrFrom>
              <a:clrTo>
                <a:srgbClr val="FBD6D2">
                  <a:alpha val="0"/>
                </a:srgbClr>
              </a:clrTo>
            </a:clrChange>
            <a:extLst>
              <a:ext uri="{28A0092B-C50C-407E-A947-70E740481C1C}">
                <a14:useLocalDpi xmlns:a14="http://schemas.microsoft.com/office/drawing/2010/main" val="0"/>
              </a:ext>
            </a:extLst>
          </a:blip>
          <a:srcRect/>
          <a:stretch>
            <a:fillRect/>
          </a:stretch>
        </p:blipFill>
        <p:spPr bwMode="auto">
          <a:xfrm>
            <a:off x="349333" y="5502402"/>
            <a:ext cx="189878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BC9F5758-861D-47D5-D904-E7DC52C0A71A}"/>
              </a:ext>
            </a:extLst>
          </p:cNvPr>
          <p:cNvPicPr>
            <a:picLocks noChangeAspect="1" noChangeArrowheads="1"/>
          </p:cNvPicPr>
          <p:nvPr/>
        </p:nvPicPr>
        <p:blipFill>
          <a:blip r:embed="rId5">
            <a:clrChange>
              <a:clrFrom>
                <a:srgbClr val="BCE2F1"/>
              </a:clrFrom>
              <a:clrTo>
                <a:srgbClr val="BCE2F1">
                  <a:alpha val="0"/>
                </a:srgbClr>
              </a:clrTo>
            </a:clrChange>
            <a:extLst>
              <a:ext uri="{28A0092B-C50C-407E-A947-70E740481C1C}">
                <a14:useLocalDpi xmlns:a14="http://schemas.microsoft.com/office/drawing/2010/main" val="0"/>
              </a:ext>
            </a:extLst>
          </a:blip>
          <a:srcRect/>
          <a:stretch>
            <a:fillRect/>
          </a:stretch>
        </p:blipFill>
        <p:spPr bwMode="auto">
          <a:xfrm>
            <a:off x="9960550" y="5476923"/>
            <a:ext cx="1919512" cy="19065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a:extLst>
              <a:ext uri="{FF2B5EF4-FFF2-40B4-BE49-F238E27FC236}">
                <a16:creationId xmlns:a16="http://schemas.microsoft.com/office/drawing/2014/main" id="{EEC46A3E-DA80-DC91-BA12-670FB41BA970}"/>
              </a:ext>
            </a:extLst>
          </p:cNvPr>
          <p:cNvPicPr>
            <a:picLocks noChangeAspect="1" noChangeArrowheads="1"/>
          </p:cNvPicPr>
          <p:nvPr/>
        </p:nvPicPr>
        <p:blipFill rotWithShape="1">
          <a:blip r:embed="rId6" cstate="print">
            <a:clrChange>
              <a:clrFrom>
                <a:srgbClr val="FFE8BF"/>
              </a:clrFrom>
              <a:clrTo>
                <a:srgbClr val="FFE8BF">
                  <a:alpha val="0"/>
                </a:srgbClr>
              </a:clrTo>
            </a:clrChange>
            <a:extLst>
              <a:ext uri="{28A0092B-C50C-407E-A947-70E740481C1C}">
                <a14:useLocalDpi xmlns:a14="http://schemas.microsoft.com/office/drawing/2010/main" val="0"/>
              </a:ext>
            </a:extLst>
          </a:blip>
          <a:srcRect l="20814" r="20740"/>
          <a:stretch/>
        </p:blipFill>
        <p:spPr bwMode="auto">
          <a:xfrm>
            <a:off x="1929532" y="5596587"/>
            <a:ext cx="1058542" cy="17989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6E685757-D5E1-3B19-4692-396D5240D083}"/>
              </a:ext>
            </a:extLst>
          </p:cNvPr>
          <p:cNvPicPr>
            <a:picLocks noChangeAspect="1" noChangeArrowheads="1"/>
          </p:cNvPicPr>
          <p:nvPr/>
        </p:nvPicPr>
        <p:blipFill rotWithShape="1">
          <a:blip r:embed="rId7">
            <a:clrChange>
              <a:clrFrom>
                <a:srgbClr val="E2F1EB"/>
              </a:clrFrom>
              <a:clrTo>
                <a:srgbClr val="E2F1EB">
                  <a:alpha val="0"/>
                </a:srgbClr>
              </a:clrTo>
            </a:clrChange>
            <a:extLst>
              <a:ext uri="{28A0092B-C50C-407E-A947-70E740481C1C}">
                <a14:useLocalDpi xmlns:a14="http://schemas.microsoft.com/office/drawing/2010/main" val="0"/>
              </a:ext>
            </a:extLst>
          </a:blip>
          <a:srcRect r="1907"/>
          <a:stretch/>
        </p:blipFill>
        <p:spPr bwMode="auto">
          <a:xfrm>
            <a:off x="8347745" y="4979330"/>
            <a:ext cx="2386221" cy="241616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7AF1D5FC-D786-478C-90FF-54707CB8502A}"/>
              </a:ext>
            </a:extLst>
          </p:cNvPr>
          <p:cNvPicPr>
            <a:picLocks noChangeAspect="1" noChangeArrowheads="1"/>
          </p:cNvPicPr>
          <p:nvPr/>
        </p:nvPicPr>
        <p:blipFill rotWithShape="1">
          <a:blip r:embed="rId8">
            <a:clrChange>
              <a:clrFrom>
                <a:srgbClr val="FBD6D2"/>
              </a:clrFrom>
              <a:clrTo>
                <a:srgbClr val="FBD6D2">
                  <a:alpha val="0"/>
                </a:srgbClr>
              </a:clrTo>
            </a:clrChange>
            <a:extLst>
              <a:ext uri="{28A0092B-C50C-407E-A947-70E740481C1C}">
                <a14:useLocalDpi xmlns:a14="http://schemas.microsoft.com/office/drawing/2010/main" val="0"/>
              </a:ext>
            </a:extLst>
          </a:blip>
          <a:srcRect t="4317"/>
          <a:stretch/>
        </p:blipFill>
        <p:spPr bwMode="auto">
          <a:xfrm>
            <a:off x="2668287" y="5509544"/>
            <a:ext cx="1984462" cy="188595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206E400C-3A25-83AD-ECA3-261D2F4E52DA}"/>
              </a:ext>
            </a:extLst>
          </p:cNvPr>
          <p:cNvPicPr>
            <a:picLocks noChangeAspect="1" noChangeArrowheads="1"/>
          </p:cNvPicPr>
          <p:nvPr/>
        </p:nvPicPr>
        <p:blipFill>
          <a:blip r:embed="rId9">
            <a:clrChange>
              <a:clrFrom>
                <a:srgbClr val="BCE2F1"/>
              </a:clrFrom>
              <a:clrTo>
                <a:srgbClr val="BCE2F1">
                  <a:alpha val="0"/>
                </a:srgbClr>
              </a:clrTo>
            </a:clrChange>
            <a:extLst>
              <a:ext uri="{28A0092B-C50C-407E-A947-70E740481C1C}">
                <a14:useLocalDpi xmlns:a14="http://schemas.microsoft.com/office/drawing/2010/main" val="0"/>
              </a:ext>
            </a:extLst>
          </a:blip>
          <a:srcRect/>
          <a:stretch>
            <a:fillRect/>
          </a:stretch>
        </p:blipFill>
        <p:spPr bwMode="auto">
          <a:xfrm>
            <a:off x="4129116" y="5204923"/>
            <a:ext cx="2193363" cy="21785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D817778A-B587-6D3B-434F-662545F174B2}"/>
              </a:ext>
            </a:extLst>
          </p:cNvPr>
          <p:cNvPicPr>
            <a:picLocks noChangeAspect="1" noChangeArrowheads="1"/>
          </p:cNvPicPr>
          <p:nvPr/>
        </p:nvPicPr>
        <p:blipFill rotWithShape="1">
          <a:blip r:embed="rId10">
            <a:clrChange>
              <a:clrFrom>
                <a:srgbClr val="FFE8BF"/>
              </a:clrFrom>
              <a:clrTo>
                <a:srgbClr val="FFE8BF">
                  <a:alpha val="0"/>
                </a:srgbClr>
              </a:clrTo>
            </a:clrChange>
            <a:extLst>
              <a:ext uri="{28A0092B-C50C-407E-A947-70E740481C1C}">
                <a14:useLocalDpi xmlns:a14="http://schemas.microsoft.com/office/drawing/2010/main" val="0"/>
              </a:ext>
            </a:extLst>
          </a:blip>
          <a:srcRect l="2483" r="1"/>
          <a:stretch/>
        </p:blipFill>
        <p:spPr bwMode="auto">
          <a:xfrm>
            <a:off x="6911009" y="5224097"/>
            <a:ext cx="2138889" cy="217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212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4EC7F9C-2217-3339-84A0-554850FDB79D}"/>
              </a:ext>
            </a:extLst>
          </p:cNvPr>
          <p:cNvGrpSpPr/>
          <p:nvPr/>
        </p:nvGrpSpPr>
        <p:grpSpPr>
          <a:xfrm>
            <a:off x="0" y="0"/>
            <a:ext cx="12192000" cy="6858000"/>
            <a:chOff x="0" y="0"/>
            <a:chExt cx="12192000" cy="6858000"/>
          </a:xfrm>
        </p:grpSpPr>
        <p:pic>
          <p:nvPicPr>
            <p:cNvPr id="13" name="Picture 12">
              <a:extLst>
                <a:ext uri="{FF2B5EF4-FFF2-40B4-BE49-F238E27FC236}">
                  <a16:creationId xmlns:a16="http://schemas.microsoft.com/office/drawing/2014/main" id="{ECF4EB8C-0DCC-298B-6482-7B885C1498D3}"/>
                </a:ext>
              </a:extLst>
            </p:cNvPr>
            <p:cNvPicPr>
              <a:picLocks noChangeAspect="1"/>
            </p:cNvPicPr>
            <p:nvPr/>
          </p:nvPicPr>
          <p:blipFill>
            <a:blip r:embed="rId3"/>
            <a:stretch>
              <a:fillRect/>
            </a:stretch>
          </p:blipFill>
          <p:spPr>
            <a:xfrm>
              <a:off x="0" y="0"/>
              <a:ext cx="12192000" cy="6858000"/>
            </a:xfrm>
            <a:prstGeom prst="rect">
              <a:avLst/>
            </a:prstGeom>
            <a:solidFill>
              <a:schemeClr val="accent6"/>
            </a:solidFill>
            <a:ln>
              <a:solidFill>
                <a:schemeClr val="accent6"/>
              </a:solidFill>
            </a:ln>
          </p:spPr>
        </p:pic>
        <p:pic>
          <p:nvPicPr>
            <p:cNvPr id="19" name="Graphic 18" descr="Star with solid fill">
              <a:extLst>
                <a:ext uri="{FF2B5EF4-FFF2-40B4-BE49-F238E27FC236}">
                  <a16:creationId xmlns:a16="http://schemas.microsoft.com/office/drawing/2014/main" id="{5BC246F9-BC7B-BD32-1999-2FFB1C4DAFA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19543" y="1065937"/>
              <a:ext cx="914400" cy="914400"/>
            </a:xfrm>
            <a:prstGeom prst="rect">
              <a:avLst/>
            </a:prstGeom>
          </p:spPr>
        </p:pic>
        <p:pic>
          <p:nvPicPr>
            <p:cNvPr id="20" name="Picture 19">
              <a:extLst>
                <a:ext uri="{FF2B5EF4-FFF2-40B4-BE49-F238E27FC236}">
                  <a16:creationId xmlns:a16="http://schemas.microsoft.com/office/drawing/2014/main" id="{B9FCE67B-4D31-0368-4B58-55358B22D4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79651" y="5915956"/>
              <a:ext cx="2594185" cy="731572"/>
            </a:xfrm>
            <a:prstGeom prst="rect">
              <a:avLst/>
            </a:prstGeom>
          </p:spPr>
        </p:pic>
        <p:sp>
          <p:nvSpPr>
            <p:cNvPr id="21" name="Title 1">
              <a:extLst>
                <a:ext uri="{FF2B5EF4-FFF2-40B4-BE49-F238E27FC236}">
                  <a16:creationId xmlns:a16="http://schemas.microsoft.com/office/drawing/2014/main" id="{A6AC89C8-2751-7CED-F4BF-792464DE627F}"/>
                </a:ext>
              </a:extLst>
            </p:cNvPr>
            <p:cNvSpPr txBox="1">
              <a:spLocks/>
            </p:cNvSpPr>
            <p:nvPr/>
          </p:nvSpPr>
          <p:spPr>
            <a:xfrm>
              <a:off x="1214473" y="791818"/>
              <a:ext cx="9763053" cy="548239"/>
            </a:xfrm>
            <a:prstGeom prst="rect">
              <a:avLst/>
            </a:prstGeom>
          </p:spPr>
          <p:txBody>
            <a:bodyPr wrap="square" lIns="0" tIns="0" rIns="0" bIns="0" anchor="b">
              <a:noAutofit/>
            </a:bodyPr>
            <a:lstStyle>
              <a:lvl1pPr marL="9525" algn="l" defTabSz="685800" rtl="0" eaLnBrk="1" latinLnBrk="0" hangingPunct="1">
                <a:lnSpc>
                  <a:spcPct val="100000"/>
                </a:lnSpc>
                <a:spcBef>
                  <a:spcPts val="75"/>
                </a:spcBef>
                <a:defRPr lang="en-US" sz="1350" b="0" i="0" kern="1200" spc="-4">
                  <a:solidFill>
                    <a:schemeClr val="tx1"/>
                  </a:solidFill>
                  <a:latin typeface="Nunito Sans" charset="0"/>
                  <a:ea typeface="Nunito Sans" charset="0"/>
                  <a:cs typeface="Nunito Sans" charset="0"/>
                </a:defRPr>
              </a:lvl1pPr>
            </a:lstStyle>
            <a:p>
              <a:pPr algn="ctr"/>
              <a:r>
                <a:rPr lang="en-GB" sz="3600" b="1">
                  <a:solidFill>
                    <a:srgbClr val="FFFF00"/>
                  </a:solidFill>
                  <a:latin typeface="Nunito Sans Black" pitchFamily="2" charset="0"/>
                  <a:cs typeface="Calibri Light"/>
                </a:rPr>
                <a:t>Making volunteering easier and more fun is how we reach our North star...</a:t>
              </a:r>
              <a:endParaRPr lang="en-GB" sz="3600" b="1">
                <a:solidFill>
                  <a:srgbClr val="FFFF00"/>
                </a:solidFill>
                <a:latin typeface="Nunito Sans Black" pitchFamily="2" charset="0"/>
              </a:endParaRPr>
            </a:p>
          </p:txBody>
        </p:sp>
        <p:sp>
          <p:nvSpPr>
            <p:cNvPr id="22" name="TextBox 21">
              <a:extLst>
                <a:ext uri="{FF2B5EF4-FFF2-40B4-BE49-F238E27FC236}">
                  <a16:creationId xmlns:a16="http://schemas.microsoft.com/office/drawing/2014/main" id="{CF2CCE0A-B4EF-F118-8153-D3164BA152B0}"/>
                </a:ext>
              </a:extLst>
            </p:cNvPr>
            <p:cNvSpPr txBox="1"/>
            <p:nvPr/>
          </p:nvSpPr>
          <p:spPr>
            <a:xfrm>
              <a:off x="474695" y="4720229"/>
              <a:ext cx="4735257" cy="822533"/>
            </a:xfrm>
            <a:prstGeom prst="rect">
              <a:avLst/>
            </a:prstGeom>
          </p:spPr>
          <p:txBody>
            <a:bodyPr vert="horz" lIns="91440" tIns="45720" rIns="91440" bIns="45720" rtlCol="0" anchor="t">
              <a:normAutofit fontScale="92500" lnSpcReduction="20000"/>
            </a:bodyPr>
            <a:lstStyle>
              <a:defPPr>
                <a:defRPr lang="en-US"/>
              </a:defPPr>
              <a:lvl1pPr indent="0" algn="ctr">
                <a:lnSpc>
                  <a:spcPct val="90000"/>
                </a:lnSpc>
                <a:spcBef>
                  <a:spcPts val="1000"/>
                </a:spcBef>
                <a:buFont typeface="Arial" panose="020B0604020202020204" pitchFamily="34" charset="0"/>
                <a:buNone/>
                <a:defRPr sz="2600">
                  <a:solidFill>
                    <a:schemeClr val="bg1"/>
                  </a:solidFill>
                  <a:latin typeface="Nunito Sans ExtraBold" panose="000009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Nunito Sans ExtraBold"/>
                  <a:ea typeface="+mn-ea"/>
                  <a:cs typeface="+mn-cs"/>
                </a:rPr>
                <a:t>Recruit more volunteers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Nunito Sans ExtraBold"/>
                  <a:ea typeface="+mn-ea"/>
                  <a:cs typeface="+mn-cs"/>
                </a:rPr>
                <a:t>and retain current ones</a:t>
              </a:r>
            </a:p>
          </p:txBody>
        </p:sp>
        <p:sp>
          <p:nvSpPr>
            <p:cNvPr id="23" name="TextBox 22">
              <a:extLst>
                <a:ext uri="{FF2B5EF4-FFF2-40B4-BE49-F238E27FC236}">
                  <a16:creationId xmlns:a16="http://schemas.microsoft.com/office/drawing/2014/main" id="{8F4D9015-A20A-5FA0-267D-3B3D4FADC68C}"/>
                </a:ext>
              </a:extLst>
            </p:cNvPr>
            <p:cNvSpPr txBox="1"/>
            <p:nvPr/>
          </p:nvSpPr>
          <p:spPr>
            <a:xfrm>
              <a:off x="4839736" y="3404991"/>
              <a:ext cx="4611654" cy="822533"/>
            </a:xfrm>
            <a:prstGeom prst="rect">
              <a:avLst/>
            </a:prstGeom>
          </p:spPr>
          <p:txBody>
            <a:bodyPr vert="horz" lIns="91440" tIns="45720" rIns="91440" bIns="45720" rtlCol="0" anchor="t">
              <a:normAutofit fontScale="92500" lnSpcReduction="20000"/>
            </a:bodyPr>
            <a:lstStyle>
              <a:defPPr>
                <a:defRPr lang="en-US"/>
              </a:defPPr>
              <a:lvl1pPr indent="0" algn="ctr">
                <a:lnSpc>
                  <a:spcPct val="90000"/>
                </a:lnSpc>
                <a:spcBef>
                  <a:spcPts val="1000"/>
                </a:spcBef>
                <a:buFont typeface="Arial" panose="020B0604020202020204" pitchFamily="34" charset="0"/>
                <a:buNone/>
                <a:defRPr sz="2600">
                  <a:solidFill>
                    <a:schemeClr val="bg1"/>
                  </a:solidFill>
                  <a:latin typeface="Nunito Sans ExtraBold" panose="000009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Nunito Sans ExtraBold"/>
                  <a:ea typeface="+mn-ea"/>
                  <a:cs typeface="+mn-cs"/>
                </a:rPr>
                <a:t>Consistently and safely</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Nunito Sans ExtraBold"/>
                  <a:ea typeface="+mn-ea"/>
                  <a:cs typeface="+mn-cs"/>
                </a:rPr>
                <a:t>deliver a great programme</a:t>
              </a:r>
            </a:p>
          </p:txBody>
        </p:sp>
        <p:sp>
          <p:nvSpPr>
            <p:cNvPr id="24" name="Content Placeholder 5">
              <a:extLst>
                <a:ext uri="{FF2B5EF4-FFF2-40B4-BE49-F238E27FC236}">
                  <a16:creationId xmlns:a16="http://schemas.microsoft.com/office/drawing/2014/main" id="{BFCF7E74-FB0A-4D37-A07D-68BD63E5D8F1}"/>
                </a:ext>
              </a:extLst>
            </p:cNvPr>
            <p:cNvSpPr txBox="1">
              <a:spLocks/>
            </p:cNvSpPr>
            <p:nvPr/>
          </p:nvSpPr>
          <p:spPr>
            <a:xfrm>
              <a:off x="9475994" y="1973808"/>
              <a:ext cx="2594184" cy="1101648"/>
            </a:xfrm>
            <a:prstGeom prst="rect">
              <a:avLst/>
            </a:prstGeom>
          </p:spPr>
          <p:txBody>
            <a:bodyPr vert="horz" lIns="91440" tIns="45720" rIns="91440" bIns="45720" rtlCol="0">
              <a:normAutofit lnSpcReduction="10000"/>
            </a:bodyPr>
            <a:lstStyle>
              <a:defPPr>
                <a:defRPr lang="en-US"/>
              </a:defPPr>
              <a:lvl1pPr indent="0" algn="ctr">
                <a:lnSpc>
                  <a:spcPct val="90000"/>
                </a:lnSpc>
                <a:spcBef>
                  <a:spcPts val="1000"/>
                </a:spcBef>
                <a:buFont typeface="Arial" panose="020B0604020202020204" pitchFamily="34" charset="0"/>
                <a:buNone/>
                <a:defRPr sz="2600">
                  <a:solidFill>
                    <a:schemeClr val="bg1"/>
                  </a:solidFill>
                  <a:latin typeface="Nunito Sans ExtraBold" panose="000009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600" b="0" i="0" u="none" strike="noStrike" kern="1200" cap="none" spc="0" normalizeH="0" baseline="0" noProof="0">
                  <a:ln>
                    <a:noFill/>
                  </a:ln>
                  <a:solidFill>
                    <a:prstClr val="white"/>
                  </a:solidFill>
                  <a:effectLst/>
                  <a:uLnTx/>
                  <a:uFillTx/>
                  <a:latin typeface="Nunito Sans ExtraBold" panose="00000900000000000000" pitchFamily="2" charset="0"/>
                  <a:ea typeface="+mn-ea"/>
                  <a:cs typeface="+mn-cs"/>
                </a:rPr>
                <a:t>More young people gaining skills for life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600" b="0" i="0" u="none" strike="noStrike" kern="1200" cap="none" spc="0" normalizeH="0" baseline="0" noProof="0">
                <a:ln>
                  <a:noFill/>
                </a:ln>
                <a:solidFill>
                  <a:prstClr val="white"/>
                </a:solidFill>
                <a:effectLst/>
                <a:uLnTx/>
                <a:uFillTx/>
                <a:latin typeface="Nunito Sans ExtraBold" panose="00000900000000000000" pitchFamily="2"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600" b="0" i="0" u="none" strike="noStrike" kern="1200" cap="none" spc="0" normalizeH="0" baseline="0" noProof="0">
                <a:ln>
                  <a:noFill/>
                </a:ln>
                <a:solidFill>
                  <a:prstClr val="white"/>
                </a:solidFill>
                <a:effectLst/>
                <a:uLnTx/>
                <a:uFillTx/>
                <a:latin typeface="Nunito Sans ExtraBold" panose="00000900000000000000" pitchFamily="2" charset="0"/>
                <a:ea typeface="+mn-ea"/>
                <a:cs typeface="+mn-cs"/>
              </a:endParaRPr>
            </a:p>
          </p:txBody>
        </p:sp>
      </p:grpSp>
    </p:spTree>
    <p:extLst>
      <p:ext uri="{BB962C8B-B14F-4D97-AF65-F5344CB8AC3E}">
        <p14:creationId xmlns:p14="http://schemas.microsoft.com/office/powerpoint/2010/main" val="2100255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Why we’re transforming volunteering</a:t>
            </a:r>
          </a:p>
        </p:txBody>
      </p:sp>
      <p:cxnSp>
        <p:nvCxnSpPr>
          <p:cNvPr id="19" name="Straight Connector 18">
            <a:extLst>
              <a:ext uri="{FF2B5EF4-FFF2-40B4-BE49-F238E27FC236}">
                <a16:creationId xmlns:a16="http://schemas.microsoft.com/office/drawing/2014/main" id="{6E330CA1-E103-9A7C-4ADD-5226513E9A9C}"/>
              </a:ext>
            </a:extLst>
          </p:cNvPr>
          <p:cNvCxnSpPr>
            <a:cxnSpLocks/>
          </p:cNvCxnSpPr>
          <p:nvPr/>
        </p:nvCxnSpPr>
        <p:spPr>
          <a:xfrm>
            <a:off x="3922641" y="1676396"/>
            <a:ext cx="0" cy="4923183"/>
          </a:xfrm>
          <a:prstGeom prst="line">
            <a:avLst/>
          </a:prstGeom>
          <a:ln w="19050">
            <a:solidFill>
              <a:schemeClr val="tx2"/>
            </a:solidFill>
            <a:prstDash val="lg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4D65A65-C0FE-AAAE-509B-A777A662DF42}"/>
              </a:ext>
            </a:extLst>
          </p:cNvPr>
          <p:cNvCxnSpPr>
            <a:cxnSpLocks/>
          </p:cNvCxnSpPr>
          <p:nvPr/>
        </p:nvCxnSpPr>
        <p:spPr>
          <a:xfrm>
            <a:off x="8511961" y="1677088"/>
            <a:ext cx="0" cy="4923183"/>
          </a:xfrm>
          <a:prstGeom prst="line">
            <a:avLst/>
          </a:prstGeom>
          <a:ln w="19050">
            <a:solidFill>
              <a:schemeClr val="tx2"/>
            </a:solidFill>
            <a:prstDash val="lg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F9A2E49-C19B-ACA0-DA6A-0FE7B580947C}"/>
              </a:ext>
            </a:extLst>
          </p:cNvPr>
          <p:cNvSpPr txBox="1"/>
          <p:nvPr/>
        </p:nvSpPr>
        <p:spPr>
          <a:xfrm>
            <a:off x="761997" y="1680433"/>
            <a:ext cx="3001613" cy="1384995"/>
          </a:xfrm>
          <a:prstGeom prst="rect">
            <a:avLst/>
          </a:prstGeom>
          <a:noFill/>
        </p:spPr>
        <p:txBody>
          <a:bodyPr wrap="square" rtlCol="0">
            <a:spAutoFit/>
          </a:bodyPr>
          <a:lstStyle/>
          <a:p>
            <a:r>
              <a:rPr lang="en-GB" sz="2400">
                <a:latin typeface="Nunito Sans Black" panose="00000A00000000000000" pitchFamily="2" charset="0"/>
              </a:rPr>
              <a:t>All volunteers invited to have their say</a:t>
            </a:r>
          </a:p>
          <a:p>
            <a:r>
              <a:rPr lang="en-GB" sz="1200">
                <a:latin typeface="Nunito Sans Black" panose="00000A00000000000000" pitchFamily="2" charset="0"/>
              </a:rPr>
              <a:t>Over 5,000 so far</a:t>
            </a:r>
          </a:p>
        </p:txBody>
      </p:sp>
      <p:sp>
        <p:nvSpPr>
          <p:cNvPr id="23" name="TextBox 22">
            <a:extLst>
              <a:ext uri="{FF2B5EF4-FFF2-40B4-BE49-F238E27FC236}">
                <a16:creationId xmlns:a16="http://schemas.microsoft.com/office/drawing/2014/main" id="{08A713DF-C69B-46E3-D8DB-B339D063BEA0}"/>
              </a:ext>
            </a:extLst>
          </p:cNvPr>
          <p:cNvSpPr txBox="1"/>
          <p:nvPr/>
        </p:nvSpPr>
        <p:spPr>
          <a:xfrm>
            <a:off x="761996" y="3659614"/>
            <a:ext cx="3001613" cy="830997"/>
          </a:xfrm>
          <a:prstGeom prst="rect">
            <a:avLst/>
          </a:prstGeom>
          <a:noFill/>
        </p:spPr>
        <p:txBody>
          <a:bodyPr wrap="square" rtlCol="0">
            <a:spAutoFit/>
          </a:bodyPr>
          <a:lstStyle/>
          <a:p>
            <a:r>
              <a:rPr lang="en-GB" sz="2400">
                <a:latin typeface="Nunito Sans Black" panose="00000A00000000000000" pitchFamily="2" charset="0"/>
              </a:rPr>
              <a:t>Members of the public</a:t>
            </a:r>
            <a:endParaRPr lang="en-GB" sz="1200">
              <a:latin typeface="Nunito Sans Black" panose="00000A00000000000000" pitchFamily="2" charset="0"/>
            </a:endParaRPr>
          </a:p>
        </p:txBody>
      </p:sp>
      <p:sp>
        <p:nvSpPr>
          <p:cNvPr id="24" name="TextBox 23">
            <a:extLst>
              <a:ext uri="{FF2B5EF4-FFF2-40B4-BE49-F238E27FC236}">
                <a16:creationId xmlns:a16="http://schemas.microsoft.com/office/drawing/2014/main" id="{C090FE51-51A3-9F6D-12A4-C3C1580E8632}"/>
              </a:ext>
            </a:extLst>
          </p:cNvPr>
          <p:cNvSpPr txBox="1"/>
          <p:nvPr/>
        </p:nvSpPr>
        <p:spPr>
          <a:xfrm>
            <a:off x="761998" y="5084798"/>
            <a:ext cx="3001612" cy="830997"/>
          </a:xfrm>
          <a:prstGeom prst="rect">
            <a:avLst/>
          </a:prstGeom>
          <a:noFill/>
        </p:spPr>
        <p:txBody>
          <a:bodyPr wrap="square" rtlCol="0">
            <a:spAutoFit/>
          </a:bodyPr>
          <a:lstStyle/>
          <a:p>
            <a:r>
              <a:rPr lang="en-GB" sz="2400">
                <a:latin typeface="Nunito Sans Black" panose="00000A00000000000000" pitchFamily="2" charset="0"/>
              </a:rPr>
              <a:t>Volunteers who’ve left us</a:t>
            </a:r>
            <a:endParaRPr lang="en-GB" sz="1200">
              <a:latin typeface="Nunito Sans Black" panose="00000A00000000000000" pitchFamily="2" charset="0"/>
            </a:endParaRPr>
          </a:p>
        </p:txBody>
      </p:sp>
      <p:sp>
        <p:nvSpPr>
          <p:cNvPr id="25" name="TextBox 24">
            <a:extLst>
              <a:ext uri="{FF2B5EF4-FFF2-40B4-BE49-F238E27FC236}">
                <a16:creationId xmlns:a16="http://schemas.microsoft.com/office/drawing/2014/main" id="{25AC5EC8-18D4-FDAD-DF8C-8DC165A6B9FD}"/>
              </a:ext>
            </a:extLst>
          </p:cNvPr>
          <p:cNvSpPr txBox="1"/>
          <p:nvPr/>
        </p:nvSpPr>
        <p:spPr>
          <a:xfrm>
            <a:off x="4716495" y="1636063"/>
            <a:ext cx="3001613" cy="461665"/>
          </a:xfrm>
          <a:prstGeom prst="rect">
            <a:avLst/>
          </a:prstGeom>
          <a:noFill/>
        </p:spPr>
        <p:txBody>
          <a:bodyPr wrap="square" rtlCol="0">
            <a:spAutoFit/>
          </a:bodyPr>
          <a:lstStyle/>
          <a:p>
            <a:r>
              <a:rPr lang="en-GB" sz="2400">
                <a:latin typeface="Nunito Sans Black" panose="00000A00000000000000" pitchFamily="2" charset="0"/>
              </a:rPr>
              <a:t>All UK nations</a:t>
            </a:r>
            <a:endParaRPr lang="en-GB" sz="1200">
              <a:latin typeface="Nunito Sans Black" panose="00000A00000000000000" pitchFamily="2" charset="0"/>
            </a:endParaRPr>
          </a:p>
        </p:txBody>
      </p:sp>
      <p:sp>
        <p:nvSpPr>
          <p:cNvPr id="26" name="TextBox 25">
            <a:extLst>
              <a:ext uri="{FF2B5EF4-FFF2-40B4-BE49-F238E27FC236}">
                <a16:creationId xmlns:a16="http://schemas.microsoft.com/office/drawing/2014/main" id="{31A182B2-BE02-9CA0-238C-342941D84636}"/>
              </a:ext>
            </a:extLst>
          </p:cNvPr>
          <p:cNvSpPr txBox="1"/>
          <p:nvPr/>
        </p:nvSpPr>
        <p:spPr>
          <a:xfrm>
            <a:off x="4716495" y="2527199"/>
            <a:ext cx="3001612" cy="1200329"/>
          </a:xfrm>
          <a:prstGeom prst="rect">
            <a:avLst/>
          </a:prstGeom>
          <a:noFill/>
        </p:spPr>
        <p:txBody>
          <a:bodyPr wrap="square" rtlCol="0">
            <a:spAutoFit/>
          </a:bodyPr>
          <a:lstStyle/>
          <a:p>
            <a:r>
              <a:rPr lang="en-GB" sz="2400">
                <a:latin typeface="Nunito Sans Black" panose="00000A00000000000000" pitchFamily="2" charset="0"/>
              </a:rPr>
              <a:t>Those we want to welcome into scouting</a:t>
            </a:r>
            <a:endParaRPr lang="en-GB" sz="1200">
              <a:latin typeface="Nunito Sans Black" panose="00000A00000000000000" pitchFamily="2" charset="0"/>
            </a:endParaRPr>
          </a:p>
        </p:txBody>
      </p:sp>
      <p:sp>
        <p:nvSpPr>
          <p:cNvPr id="27" name="TextBox 26">
            <a:extLst>
              <a:ext uri="{FF2B5EF4-FFF2-40B4-BE49-F238E27FC236}">
                <a16:creationId xmlns:a16="http://schemas.microsoft.com/office/drawing/2014/main" id="{82238AEF-F880-F912-73C0-E95BD2DD74B3}"/>
              </a:ext>
            </a:extLst>
          </p:cNvPr>
          <p:cNvSpPr txBox="1"/>
          <p:nvPr/>
        </p:nvSpPr>
        <p:spPr>
          <a:xfrm>
            <a:off x="4716495" y="4157000"/>
            <a:ext cx="3001612" cy="830997"/>
          </a:xfrm>
          <a:prstGeom prst="rect">
            <a:avLst/>
          </a:prstGeom>
          <a:noFill/>
        </p:spPr>
        <p:txBody>
          <a:bodyPr wrap="square" rtlCol="0">
            <a:spAutoFit/>
          </a:bodyPr>
          <a:lstStyle/>
          <a:p>
            <a:r>
              <a:rPr lang="en-GB" sz="2400">
                <a:latin typeface="Nunito Sans Black" panose="00000A00000000000000" pitchFamily="2" charset="0"/>
              </a:rPr>
              <a:t>British Scouting Overseas</a:t>
            </a:r>
            <a:endParaRPr lang="en-GB" sz="1200">
              <a:latin typeface="Nunito Sans Black" panose="00000A00000000000000" pitchFamily="2" charset="0"/>
            </a:endParaRPr>
          </a:p>
        </p:txBody>
      </p:sp>
      <p:sp>
        <p:nvSpPr>
          <p:cNvPr id="28" name="TextBox 27">
            <a:extLst>
              <a:ext uri="{FF2B5EF4-FFF2-40B4-BE49-F238E27FC236}">
                <a16:creationId xmlns:a16="http://schemas.microsoft.com/office/drawing/2014/main" id="{2E0ADD76-5212-FFE4-77DD-C61EF3668826}"/>
              </a:ext>
            </a:extLst>
          </p:cNvPr>
          <p:cNvSpPr txBox="1"/>
          <p:nvPr/>
        </p:nvSpPr>
        <p:spPr>
          <a:xfrm>
            <a:off x="4716495" y="5420847"/>
            <a:ext cx="3001612" cy="830997"/>
          </a:xfrm>
          <a:prstGeom prst="rect">
            <a:avLst/>
          </a:prstGeom>
          <a:noFill/>
        </p:spPr>
        <p:txBody>
          <a:bodyPr wrap="square" rtlCol="0">
            <a:spAutoFit/>
          </a:bodyPr>
          <a:lstStyle/>
          <a:p>
            <a:r>
              <a:rPr lang="en-GB" sz="2400">
                <a:latin typeface="Nunito Sans Black" panose="00000A00000000000000" pitchFamily="2" charset="0"/>
              </a:rPr>
              <a:t>Other volunteering organisations</a:t>
            </a:r>
            <a:endParaRPr lang="en-GB" sz="1200">
              <a:latin typeface="Nunito Sans Black" panose="00000A00000000000000" pitchFamily="2" charset="0"/>
            </a:endParaRPr>
          </a:p>
        </p:txBody>
      </p:sp>
      <p:sp>
        <p:nvSpPr>
          <p:cNvPr id="29" name="TextBox 28">
            <a:extLst>
              <a:ext uri="{FF2B5EF4-FFF2-40B4-BE49-F238E27FC236}">
                <a16:creationId xmlns:a16="http://schemas.microsoft.com/office/drawing/2014/main" id="{E1083B9F-CF7E-28B2-BC68-7173B6AB6A68}"/>
              </a:ext>
            </a:extLst>
          </p:cNvPr>
          <p:cNvSpPr txBox="1"/>
          <p:nvPr/>
        </p:nvSpPr>
        <p:spPr>
          <a:xfrm>
            <a:off x="8977069" y="1636063"/>
            <a:ext cx="3001612" cy="461665"/>
          </a:xfrm>
          <a:prstGeom prst="rect">
            <a:avLst/>
          </a:prstGeom>
          <a:noFill/>
        </p:spPr>
        <p:txBody>
          <a:bodyPr wrap="square" rtlCol="0">
            <a:spAutoFit/>
          </a:bodyPr>
          <a:lstStyle/>
          <a:p>
            <a:r>
              <a:rPr lang="en-GB" sz="2400">
                <a:latin typeface="Nunito Sans Black" panose="00000A00000000000000" pitchFamily="2" charset="0"/>
              </a:rPr>
              <a:t>Young People</a:t>
            </a:r>
            <a:endParaRPr lang="en-GB" sz="1200">
              <a:latin typeface="Nunito Sans Black" panose="00000A00000000000000" pitchFamily="2" charset="0"/>
            </a:endParaRPr>
          </a:p>
        </p:txBody>
      </p:sp>
      <p:sp>
        <p:nvSpPr>
          <p:cNvPr id="30" name="TextBox 29">
            <a:extLst>
              <a:ext uri="{FF2B5EF4-FFF2-40B4-BE49-F238E27FC236}">
                <a16:creationId xmlns:a16="http://schemas.microsoft.com/office/drawing/2014/main" id="{6807921A-3877-C832-D10B-0EE5C8D86AD7}"/>
              </a:ext>
            </a:extLst>
          </p:cNvPr>
          <p:cNvSpPr txBox="1"/>
          <p:nvPr/>
        </p:nvSpPr>
        <p:spPr>
          <a:xfrm>
            <a:off x="8977069" y="2527199"/>
            <a:ext cx="3001612" cy="1200329"/>
          </a:xfrm>
          <a:prstGeom prst="rect">
            <a:avLst/>
          </a:prstGeom>
          <a:noFill/>
        </p:spPr>
        <p:txBody>
          <a:bodyPr wrap="square" rtlCol="0">
            <a:spAutoFit/>
          </a:bodyPr>
          <a:lstStyle/>
          <a:p>
            <a:r>
              <a:rPr lang="en-GB" sz="2400">
                <a:latin typeface="Nunito Sans Black" panose="00000A00000000000000" pitchFamily="2" charset="0"/>
              </a:rPr>
              <a:t>Wide range of backgrounds and communities</a:t>
            </a:r>
            <a:endParaRPr lang="en-GB" sz="1200">
              <a:latin typeface="Nunito Sans Black" panose="00000A00000000000000" pitchFamily="2" charset="0"/>
            </a:endParaRPr>
          </a:p>
        </p:txBody>
      </p:sp>
      <p:sp>
        <p:nvSpPr>
          <p:cNvPr id="31" name="TextBox 30">
            <a:extLst>
              <a:ext uri="{FF2B5EF4-FFF2-40B4-BE49-F238E27FC236}">
                <a16:creationId xmlns:a16="http://schemas.microsoft.com/office/drawing/2014/main" id="{2C0C1120-C86B-46F1-5CE6-92A58EBAC4A8}"/>
              </a:ext>
            </a:extLst>
          </p:cNvPr>
          <p:cNvSpPr txBox="1"/>
          <p:nvPr/>
        </p:nvSpPr>
        <p:spPr>
          <a:xfrm>
            <a:off x="8977069" y="4157000"/>
            <a:ext cx="3001612" cy="830997"/>
          </a:xfrm>
          <a:prstGeom prst="rect">
            <a:avLst/>
          </a:prstGeom>
          <a:noFill/>
        </p:spPr>
        <p:txBody>
          <a:bodyPr wrap="square" rtlCol="0">
            <a:spAutoFit/>
          </a:bodyPr>
          <a:lstStyle/>
          <a:p>
            <a:r>
              <a:rPr lang="en-GB" sz="2400">
                <a:latin typeface="Nunito Sans Black" panose="00000A00000000000000" pitchFamily="2" charset="0"/>
              </a:rPr>
              <a:t>Groups and sections</a:t>
            </a:r>
            <a:endParaRPr lang="en-GB" sz="1200">
              <a:latin typeface="Nunito Sans Black" panose="00000A00000000000000" pitchFamily="2" charset="0"/>
            </a:endParaRPr>
          </a:p>
        </p:txBody>
      </p:sp>
      <p:sp>
        <p:nvSpPr>
          <p:cNvPr id="32" name="TextBox 31">
            <a:extLst>
              <a:ext uri="{FF2B5EF4-FFF2-40B4-BE49-F238E27FC236}">
                <a16:creationId xmlns:a16="http://schemas.microsoft.com/office/drawing/2014/main" id="{00AE7DA1-6B1D-5FE1-40F7-69F555446A42}"/>
              </a:ext>
            </a:extLst>
          </p:cNvPr>
          <p:cNvSpPr txBox="1"/>
          <p:nvPr/>
        </p:nvSpPr>
        <p:spPr>
          <a:xfrm>
            <a:off x="8977069" y="5420846"/>
            <a:ext cx="3001612" cy="830997"/>
          </a:xfrm>
          <a:prstGeom prst="rect">
            <a:avLst/>
          </a:prstGeom>
          <a:noFill/>
        </p:spPr>
        <p:txBody>
          <a:bodyPr wrap="square" rtlCol="0">
            <a:spAutoFit/>
          </a:bodyPr>
          <a:lstStyle/>
          <a:p>
            <a:r>
              <a:rPr lang="en-GB" sz="2400">
                <a:latin typeface="Nunito Sans Black" panose="00000A00000000000000" pitchFamily="2" charset="0"/>
              </a:rPr>
              <a:t>Volunteer managers</a:t>
            </a:r>
            <a:endParaRPr lang="en-GB" sz="1200">
              <a:latin typeface="Nunito Sans Black" panose="00000A00000000000000" pitchFamily="2" charset="0"/>
            </a:endParaRPr>
          </a:p>
        </p:txBody>
      </p:sp>
      <p:sp>
        <p:nvSpPr>
          <p:cNvPr id="35" name="TextBox 34">
            <a:extLst>
              <a:ext uri="{FF2B5EF4-FFF2-40B4-BE49-F238E27FC236}">
                <a16:creationId xmlns:a16="http://schemas.microsoft.com/office/drawing/2014/main" id="{0144AE20-2DBF-F39D-1019-FBDE243AFB94}"/>
              </a:ext>
            </a:extLst>
          </p:cNvPr>
          <p:cNvSpPr txBox="1"/>
          <p:nvPr/>
        </p:nvSpPr>
        <p:spPr>
          <a:xfrm>
            <a:off x="206525" y="935899"/>
            <a:ext cx="8166286" cy="400110"/>
          </a:xfrm>
          <a:prstGeom prst="rect">
            <a:avLst/>
          </a:prstGeom>
          <a:noFill/>
        </p:spPr>
        <p:txBody>
          <a:bodyPr wrap="square">
            <a:spAutoFit/>
          </a:bodyPr>
          <a:lstStyle/>
          <a:p>
            <a:pPr marL="64770">
              <a:spcBef>
                <a:spcPts val="2145"/>
              </a:spcBef>
            </a:pPr>
            <a:r>
              <a:rPr lang="en-GB" sz="2000">
                <a:solidFill>
                  <a:srgbClr val="7413DC"/>
                </a:solidFill>
                <a:latin typeface="Nunito Sans Black" panose="00000A00000000000000" pitchFamily="2" charset="0"/>
                <a:cs typeface="Nunito Sans Black"/>
              </a:rPr>
              <a:t>Throughout 2019 and 2020 we spoke to…</a:t>
            </a:r>
          </a:p>
        </p:txBody>
      </p:sp>
    </p:spTree>
    <p:extLst>
      <p:ext uri="{BB962C8B-B14F-4D97-AF65-F5344CB8AC3E}">
        <p14:creationId xmlns:p14="http://schemas.microsoft.com/office/powerpoint/2010/main" val="3729790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Why we’re transforming volunteering</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785114" y="1620000"/>
            <a:ext cx="4764156" cy="4503385"/>
          </a:xfrm>
        </p:spPr>
        <p:txBody>
          <a:bodyPr>
            <a:normAutofit lnSpcReduction="10000"/>
          </a:bodyPr>
          <a:lstStyle/>
          <a:p>
            <a:pPr>
              <a:lnSpc>
                <a:spcPct val="100000"/>
              </a:lnSpc>
            </a:pPr>
            <a:r>
              <a:rPr lang="en-GB" sz="2000"/>
              <a:t>Leaders deeply enjoy volunteering and providing young people with skills for life</a:t>
            </a:r>
          </a:p>
          <a:p>
            <a:pPr>
              <a:lnSpc>
                <a:spcPct val="100000"/>
              </a:lnSpc>
            </a:pPr>
            <a:endParaRPr lang="en-GB" sz="2000"/>
          </a:p>
          <a:p>
            <a:pPr>
              <a:lnSpc>
                <a:spcPct val="100000"/>
              </a:lnSpc>
            </a:pPr>
            <a:r>
              <a:rPr lang="en-GB" sz="2000"/>
              <a:t>However, challenges to this still exist: </a:t>
            </a:r>
          </a:p>
          <a:p>
            <a:pPr>
              <a:lnSpc>
                <a:spcPct val="100000"/>
              </a:lnSpc>
            </a:pPr>
            <a:endParaRPr lang="en-GB" sz="2000"/>
          </a:p>
          <a:p>
            <a:pPr marL="353700" indent="-342900">
              <a:lnSpc>
                <a:spcPct val="100000"/>
              </a:lnSpc>
              <a:buFont typeface="Arial" panose="020B0604020202020204" pitchFamily="34" charset="0"/>
              <a:buChar char="•"/>
            </a:pPr>
            <a:r>
              <a:rPr lang="en-GB" sz="2000"/>
              <a:t>Only 30% of potential volunteers want to give time regularly</a:t>
            </a:r>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r>
              <a:rPr lang="en-GB" sz="2000"/>
              <a:t>Current volunteers spend lots of time carrying out administrative tasks</a:t>
            </a:r>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r>
              <a:rPr lang="en-GB" sz="2000"/>
              <a:t>Some of our current processes, role structures and training doesn’t support easier recruitment of new volunteers</a:t>
            </a:r>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a:p>
        </p:txBody>
      </p:sp>
      <p:sp>
        <p:nvSpPr>
          <p:cNvPr id="5" name="TextBox 4">
            <a:extLst>
              <a:ext uri="{FF2B5EF4-FFF2-40B4-BE49-F238E27FC236}">
                <a16:creationId xmlns:a16="http://schemas.microsoft.com/office/drawing/2014/main" id="{3769605A-F399-3017-1FFA-F84B8287A0D1}"/>
              </a:ext>
            </a:extLst>
          </p:cNvPr>
          <p:cNvSpPr txBox="1"/>
          <p:nvPr/>
        </p:nvSpPr>
        <p:spPr>
          <a:xfrm>
            <a:off x="6547691" y="1035291"/>
            <a:ext cx="2742084" cy="400110"/>
          </a:xfrm>
          <a:prstGeom prst="rect">
            <a:avLst/>
          </a:prstGeom>
          <a:noFill/>
        </p:spPr>
        <p:txBody>
          <a:bodyPr wrap="square">
            <a:spAutoFit/>
          </a:bodyPr>
          <a:lstStyle/>
          <a:p>
            <a:pPr marL="64770">
              <a:spcBef>
                <a:spcPts val="2145"/>
              </a:spcBef>
            </a:pPr>
            <a:r>
              <a:rPr lang="en-GB" sz="2000">
                <a:solidFill>
                  <a:srgbClr val="7413DC"/>
                </a:solidFill>
                <a:latin typeface="Nunito Sans Black" panose="00000A00000000000000" pitchFamily="2" charset="0"/>
                <a:cs typeface="Nunito Sans Black"/>
              </a:rPr>
              <a:t>What did we learn? </a:t>
            </a:r>
          </a:p>
        </p:txBody>
      </p:sp>
      <p:pic>
        <p:nvPicPr>
          <p:cNvPr id="8" name="Picture 12">
            <a:extLst>
              <a:ext uri="{FF2B5EF4-FFF2-40B4-BE49-F238E27FC236}">
                <a16:creationId xmlns:a16="http://schemas.microsoft.com/office/drawing/2014/main" id="{80F6F02E-9542-AAB8-B524-D48E9563C5F4}"/>
              </a:ext>
            </a:extLst>
          </p:cNvPr>
          <p:cNvPicPr>
            <a:picLocks noChangeAspect="1"/>
          </p:cNvPicPr>
          <p:nvPr/>
        </p:nvPicPr>
        <p:blipFill>
          <a:blip r:embed="rId3"/>
          <a:stretch>
            <a:fillRect/>
          </a:stretch>
        </p:blipFill>
        <p:spPr>
          <a:xfrm>
            <a:off x="345675" y="856353"/>
            <a:ext cx="5162156" cy="5840325"/>
          </a:xfrm>
          <a:prstGeom prst="rect">
            <a:avLst/>
          </a:prstGeom>
        </p:spPr>
      </p:pic>
    </p:spTree>
    <p:extLst>
      <p:ext uri="{BB962C8B-B14F-4D97-AF65-F5344CB8AC3E}">
        <p14:creationId xmlns:p14="http://schemas.microsoft.com/office/powerpoint/2010/main" val="670969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7D1D3-237D-DEA9-F970-F4FDD810B238}"/>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7B534ADA-CCF9-0649-FBF0-D813F7BF8A85}"/>
              </a:ext>
            </a:extLst>
          </p:cNvPr>
          <p:cNvSpPr>
            <a:spLocks noGrp="1"/>
          </p:cNvSpPr>
          <p:nvPr>
            <p:ph type="subTitle" idx="4"/>
          </p:nvPr>
        </p:nvSpPr>
        <p:spPr/>
        <p:txBody>
          <a:bodyPr/>
          <a:lstStyle/>
          <a:p>
            <a:r>
              <a:rPr lang="en-GB"/>
              <a:t>Why we’re transforming volunteering</a:t>
            </a:r>
          </a:p>
        </p:txBody>
      </p:sp>
      <p:sp>
        <p:nvSpPr>
          <p:cNvPr id="4" name="Text Placeholder 3">
            <a:extLst>
              <a:ext uri="{FF2B5EF4-FFF2-40B4-BE49-F238E27FC236}">
                <a16:creationId xmlns:a16="http://schemas.microsoft.com/office/drawing/2014/main" id="{324C9034-545E-82DC-D48A-0C6EC0938862}"/>
              </a:ext>
            </a:extLst>
          </p:cNvPr>
          <p:cNvSpPr>
            <a:spLocks noGrp="1"/>
          </p:cNvSpPr>
          <p:nvPr>
            <p:ph type="body" sz="quarter" idx="14"/>
          </p:nvPr>
        </p:nvSpPr>
        <p:spPr>
          <a:xfrm>
            <a:off x="1007165" y="2035663"/>
            <a:ext cx="10045147" cy="3385542"/>
          </a:xfrm>
        </p:spPr>
        <p:txBody>
          <a:bodyPr/>
          <a:lstStyle/>
          <a:p>
            <a:pPr algn="ctr">
              <a:lnSpc>
                <a:spcPct val="100000"/>
              </a:lnSpc>
            </a:pPr>
            <a:r>
              <a:rPr lang="en-GB" sz="4400">
                <a:latin typeface="Nunito Sans Black" panose="00000A00000000000000" pitchFamily="2" charset="0"/>
              </a:rPr>
              <a:t>We cannot grow to meet our ambitions for young people, from section level to the whole of the UK, without making some </a:t>
            </a:r>
            <a:r>
              <a:rPr lang="en-GB" sz="4400" u="sng">
                <a:latin typeface="Nunito Sans Black" panose="00000A00000000000000" pitchFamily="2" charset="0"/>
              </a:rPr>
              <a:t>fundamental changes </a:t>
            </a:r>
          </a:p>
        </p:txBody>
      </p:sp>
    </p:spTree>
    <p:extLst>
      <p:ext uri="{BB962C8B-B14F-4D97-AF65-F5344CB8AC3E}">
        <p14:creationId xmlns:p14="http://schemas.microsoft.com/office/powerpoint/2010/main" val="3116672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0F8D-AEF3-80A4-D2E8-6939649B36D3}"/>
              </a:ext>
            </a:extLst>
          </p:cNvPr>
          <p:cNvSpPr>
            <a:spLocks noGrp="1"/>
          </p:cNvSpPr>
          <p:nvPr>
            <p:ph type="ctrTitle"/>
          </p:nvPr>
        </p:nvSpPr>
        <p:spPr/>
        <p:txBody>
          <a:bodyPr/>
          <a:lstStyle/>
          <a:p>
            <a:r>
              <a:rPr lang="en-GB"/>
              <a:t>Transforming our Volunteer Experience</a:t>
            </a:r>
          </a:p>
        </p:txBody>
      </p:sp>
      <p:sp>
        <p:nvSpPr>
          <p:cNvPr id="4" name="Text Placeholder 3">
            <a:extLst>
              <a:ext uri="{FF2B5EF4-FFF2-40B4-BE49-F238E27FC236}">
                <a16:creationId xmlns:a16="http://schemas.microsoft.com/office/drawing/2014/main" id="{94ED0430-74DC-72B7-D4DD-C1C9D3935CC2}"/>
              </a:ext>
            </a:extLst>
          </p:cNvPr>
          <p:cNvSpPr>
            <a:spLocks noGrp="1"/>
          </p:cNvSpPr>
          <p:nvPr>
            <p:ph type="body" sz="quarter" idx="12"/>
          </p:nvPr>
        </p:nvSpPr>
        <p:spPr>
          <a:xfrm>
            <a:off x="345675" y="4787089"/>
            <a:ext cx="9529763" cy="1025281"/>
          </a:xfrm>
        </p:spPr>
        <p:txBody>
          <a:bodyPr>
            <a:normAutofit/>
          </a:bodyPr>
          <a:lstStyle/>
          <a:p>
            <a:r>
              <a:rPr lang="en-GB"/>
              <a:t>What is changing?</a:t>
            </a:r>
          </a:p>
        </p:txBody>
      </p:sp>
    </p:spTree>
    <p:extLst>
      <p:ext uri="{BB962C8B-B14F-4D97-AF65-F5344CB8AC3E}">
        <p14:creationId xmlns:p14="http://schemas.microsoft.com/office/powerpoint/2010/main" val="682781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What is changing?</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728870" y="1673009"/>
            <a:ext cx="10681251" cy="4503385"/>
          </a:xfrm>
        </p:spPr>
        <p:txBody>
          <a:bodyPr>
            <a:normAutofit/>
          </a:bodyPr>
          <a:lstStyle/>
          <a:p>
            <a:pPr algn="ctr">
              <a:lnSpc>
                <a:spcPct val="100000"/>
              </a:lnSpc>
            </a:pPr>
            <a:r>
              <a:rPr lang="en-GB" sz="2000"/>
              <a:t>Listening to our volunteers, young people and more we’ve identified three key areas for change:</a:t>
            </a:r>
          </a:p>
          <a:p>
            <a:pPr algn="ctr">
              <a:lnSpc>
                <a:spcPct val="100000"/>
              </a:lnSpc>
            </a:pPr>
            <a:endParaRPr lang="en-GB" sz="2000"/>
          </a:p>
          <a:p>
            <a:pPr algn="ctr">
              <a:lnSpc>
                <a:spcPct val="100000"/>
              </a:lnSpc>
            </a:pPr>
            <a:r>
              <a:rPr lang="en-GB" sz="2800"/>
              <a:t>Providing a warmer welcome for everyone</a:t>
            </a:r>
          </a:p>
          <a:p>
            <a:pPr algn="ctr">
              <a:lnSpc>
                <a:spcPct val="100000"/>
              </a:lnSpc>
            </a:pPr>
            <a:endParaRPr lang="en-GB" sz="2800"/>
          </a:p>
          <a:p>
            <a:pPr algn="ctr">
              <a:lnSpc>
                <a:spcPct val="100000"/>
              </a:lnSpc>
            </a:pPr>
            <a:r>
              <a:rPr lang="en-GB" sz="2800"/>
              <a:t>Delivering a more engaging learning experience</a:t>
            </a:r>
          </a:p>
          <a:p>
            <a:pPr algn="ctr">
              <a:lnSpc>
                <a:spcPct val="100000"/>
              </a:lnSpc>
            </a:pPr>
            <a:endParaRPr lang="en-GB" sz="2800"/>
          </a:p>
          <a:p>
            <a:pPr algn="ctr">
              <a:lnSpc>
                <a:spcPct val="100000"/>
              </a:lnSpc>
            </a:pPr>
            <a:r>
              <a:rPr lang="en-GB" sz="2800"/>
              <a:t>Simplifying how we volunteer together</a:t>
            </a:r>
          </a:p>
          <a:p>
            <a:pPr algn="ctr">
              <a:lnSpc>
                <a:spcPct val="100000"/>
              </a:lnSpc>
            </a:pPr>
            <a:endParaRPr lang="en-GB"/>
          </a:p>
          <a:p>
            <a:pPr algn="ctr"/>
            <a:endParaRPr lang="en-GB"/>
          </a:p>
          <a:p>
            <a:pPr algn="ctr"/>
            <a:r>
              <a:rPr lang="en-GB"/>
              <a:t>A</a:t>
            </a:r>
            <a:r>
              <a:rPr lang="en-GB" sz="1800"/>
              <a:t>ll of which will be supported by easy-to-use digital tools</a:t>
            </a:r>
          </a:p>
        </p:txBody>
      </p:sp>
      <p:pic>
        <p:nvPicPr>
          <p:cNvPr id="1026" name="Picture 2">
            <a:extLst>
              <a:ext uri="{FF2B5EF4-FFF2-40B4-BE49-F238E27FC236}">
                <a16:creationId xmlns:a16="http://schemas.microsoft.com/office/drawing/2014/main" id="{2D0B8DB1-DEDA-4CAB-1435-F2566AED2A5A}"/>
              </a:ext>
            </a:extLst>
          </p:cNvPr>
          <p:cNvPicPr>
            <a:picLocks noChangeAspect="1" noChangeArrowheads="1"/>
          </p:cNvPicPr>
          <p:nvPr/>
        </p:nvPicPr>
        <p:blipFill rotWithShape="1">
          <a:blip r:embed="rId3">
            <a:clrChange>
              <a:clrFrom>
                <a:srgbClr val="E2F1EB"/>
              </a:clrFrom>
              <a:clrTo>
                <a:srgbClr val="E2F1EB">
                  <a:alpha val="0"/>
                </a:srgbClr>
              </a:clrTo>
            </a:clrChange>
            <a:extLst>
              <a:ext uri="{28A0092B-C50C-407E-A947-70E740481C1C}">
                <a14:useLocalDpi xmlns:a14="http://schemas.microsoft.com/office/drawing/2010/main" val="0"/>
              </a:ext>
            </a:extLst>
          </a:blip>
          <a:srcRect r="1907"/>
          <a:stretch/>
        </p:blipFill>
        <p:spPr bwMode="auto">
          <a:xfrm>
            <a:off x="9805779" y="1852060"/>
            <a:ext cx="2386221" cy="24161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0A7A408-73F7-1A4F-BA00-EF66B73C89F0}"/>
              </a:ext>
            </a:extLst>
          </p:cNvPr>
          <p:cNvPicPr>
            <a:picLocks noChangeAspect="1" noChangeArrowheads="1"/>
          </p:cNvPicPr>
          <p:nvPr/>
        </p:nvPicPr>
        <p:blipFill>
          <a:blip r:embed="rId4">
            <a:clrChange>
              <a:clrFrom>
                <a:srgbClr val="FBD6D2"/>
              </a:clrFrom>
              <a:clrTo>
                <a:srgbClr val="FBD6D2">
                  <a:alpha val="0"/>
                </a:srgbClr>
              </a:clrTo>
            </a:clrChange>
            <a:extLst>
              <a:ext uri="{28A0092B-C50C-407E-A947-70E740481C1C}">
                <a14:useLocalDpi xmlns:a14="http://schemas.microsoft.com/office/drawing/2010/main" val="0"/>
              </a:ext>
            </a:extLst>
          </a:blip>
          <a:srcRect/>
          <a:stretch>
            <a:fillRect/>
          </a:stretch>
        </p:blipFill>
        <p:spPr bwMode="auto">
          <a:xfrm>
            <a:off x="9905171" y="4639273"/>
            <a:ext cx="2233820" cy="22187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9F639163-AAAC-CB76-EEA6-73FBFE8179F6}"/>
              </a:ext>
            </a:extLst>
          </p:cNvPr>
          <p:cNvPicPr>
            <a:picLocks noChangeAspect="1" noChangeArrowheads="1"/>
          </p:cNvPicPr>
          <p:nvPr/>
        </p:nvPicPr>
        <p:blipFill>
          <a:blip r:embed="rId5">
            <a:clrChange>
              <a:clrFrom>
                <a:srgbClr val="FBD6D2"/>
              </a:clrFrom>
              <a:clrTo>
                <a:srgbClr val="FBD6D2">
                  <a:alpha val="0"/>
                </a:srgbClr>
              </a:clrTo>
            </a:clrChange>
            <a:extLst>
              <a:ext uri="{28A0092B-C50C-407E-A947-70E740481C1C}">
                <a14:useLocalDpi xmlns:a14="http://schemas.microsoft.com/office/drawing/2010/main" val="0"/>
              </a:ext>
            </a:extLst>
          </a:blip>
          <a:srcRect/>
          <a:stretch>
            <a:fillRect/>
          </a:stretch>
        </p:blipFill>
        <p:spPr bwMode="auto">
          <a:xfrm>
            <a:off x="118503" y="2074616"/>
            <a:ext cx="1984462" cy="197105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915BE102-1E6E-C58E-EA59-070C79D396B4}"/>
              </a:ext>
            </a:extLst>
          </p:cNvPr>
          <p:cNvPicPr>
            <a:picLocks noChangeAspect="1" noChangeArrowheads="1"/>
          </p:cNvPicPr>
          <p:nvPr/>
        </p:nvPicPr>
        <p:blipFill rotWithShape="1">
          <a:blip r:embed="rId6">
            <a:clrChange>
              <a:clrFrom>
                <a:srgbClr val="FFE8BF"/>
              </a:clrFrom>
              <a:clrTo>
                <a:srgbClr val="FFE8BF">
                  <a:alpha val="0"/>
                </a:srgbClr>
              </a:clrTo>
            </a:clrChange>
            <a:extLst>
              <a:ext uri="{28A0092B-C50C-407E-A947-70E740481C1C}">
                <a14:useLocalDpi xmlns:a14="http://schemas.microsoft.com/office/drawing/2010/main" val="0"/>
              </a:ext>
            </a:extLst>
          </a:blip>
          <a:srcRect l="20814" r="20740"/>
          <a:stretch/>
        </p:blipFill>
        <p:spPr bwMode="auto">
          <a:xfrm>
            <a:off x="390685" y="4410668"/>
            <a:ext cx="1440097" cy="2447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892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What is changing?</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345675" y="1512981"/>
            <a:ext cx="5326256" cy="5018467"/>
          </a:xfrm>
        </p:spPr>
        <p:txBody>
          <a:bodyPr vert="horz" lIns="0" tIns="0" rIns="0" bIns="0" rtlCol="0" anchor="t">
            <a:normAutofit fontScale="92500" lnSpcReduction="10000"/>
          </a:bodyPr>
          <a:lstStyle/>
          <a:p>
            <a:pPr marL="10795">
              <a:lnSpc>
                <a:spcPct val="100000"/>
              </a:lnSpc>
            </a:pPr>
            <a:r>
              <a:rPr lang="en-GB" sz="2000">
                <a:latin typeface="Nunito Sans"/>
              </a:rPr>
              <a:t>Ensuring these changes practically support our volunteers is extremely important. To that end we have: </a:t>
            </a:r>
            <a:endParaRPr lang="en-US"/>
          </a:p>
          <a:p>
            <a:pPr marL="10795">
              <a:lnSpc>
                <a:spcPct val="100000"/>
              </a:lnSpc>
            </a:pPr>
            <a:endParaRPr lang="en-GB" sz="2000"/>
          </a:p>
          <a:p>
            <a:pPr marL="353695" indent="-342900">
              <a:lnSpc>
                <a:spcPct val="100000"/>
              </a:lnSpc>
              <a:buFont typeface="Arial" panose="020B0604020202020204" pitchFamily="34" charset="0"/>
              <a:buChar char="•"/>
            </a:pPr>
            <a:r>
              <a:rPr lang="en-GB" sz="2000">
                <a:latin typeface="Nunito Sans"/>
              </a:rPr>
              <a:t>Volunteers leading alongside staff on each area of change </a:t>
            </a:r>
          </a:p>
          <a:p>
            <a:pPr marL="353695"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r>
              <a:rPr lang="en-GB" sz="2000">
                <a:latin typeface="Nunito Sans"/>
              </a:rPr>
              <a:t>A volunteer experience group, open to all our volunteers, to help shape the changes </a:t>
            </a:r>
            <a:endParaRPr lang="en-GB" sz="2000"/>
          </a:p>
          <a:p>
            <a:pPr marL="353695" indent="-342900">
              <a:lnSpc>
                <a:spcPct val="100000"/>
              </a:lnSpc>
              <a:buFont typeface="Arial" panose="020B0604020202020204" pitchFamily="34" charset="0"/>
              <a:buChar char="•"/>
            </a:pPr>
            <a:endParaRPr lang="en-GB" sz="2000"/>
          </a:p>
          <a:p>
            <a:pPr marL="353695" indent="-342900">
              <a:lnSpc>
                <a:spcPct val="100000"/>
              </a:lnSpc>
              <a:buFont typeface="Arial" panose="020B0604020202020204" pitchFamily="34" charset="0"/>
              <a:buChar char="•"/>
            </a:pPr>
            <a:r>
              <a:rPr lang="en-GB" sz="2000">
                <a:latin typeface="Nunito Sans"/>
              </a:rPr>
              <a:t>The </a:t>
            </a:r>
            <a:r>
              <a:rPr lang="en-GB" sz="2100">
                <a:latin typeface="Nunito Sans"/>
              </a:rPr>
              <a:t>digital membership testing group</a:t>
            </a:r>
            <a:r>
              <a:rPr lang="en-GB" sz="2000">
                <a:latin typeface="Nunito Sans"/>
              </a:rPr>
              <a:t>, open to all our volunteers, to help test and shape our digital tools</a:t>
            </a:r>
          </a:p>
          <a:p>
            <a:pPr marL="353695" indent="-342900">
              <a:lnSpc>
                <a:spcPct val="100000"/>
              </a:lnSpc>
              <a:buFont typeface="Arial" panose="020B0604020202020204" pitchFamily="34" charset="0"/>
              <a:buChar char="•"/>
            </a:pPr>
            <a:endParaRPr lang="en-GB" sz="2000"/>
          </a:p>
          <a:p>
            <a:pPr marL="353695" indent="-342900">
              <a:lnSpc>
                <a:spcPct val="100000"/>
              </a:lnSpc>
              <a:buFont typeface="Arial" panose="020B0604020202020204" pitchFamily="34" charset="0"/>
              <a:buChar char="•"/>
            </a:pPr>
            <a:r>
              <a:rPr lang="en-GB" sz="2000">
                <a:latin typeface="Nunito Sans"/>
              </a:rPr>
              <a:t>An early adopter cohort of 10 different areas across the UK who will go first with the changes and help to shape the resources and support available</a:t>
            </a:r>
          </a:p>
          <a:p>
            <a:pPr marL="353695" indent="-342900">
              <a:lnSpc>
                <a:spcPct val="100000"/>
              </a:lnSpc>
              <a:buFont typeface="Arial" panose="020B0604020202020204" pitchFamily="34" charset="0"/>
              <a:buChar char="•"/>
            </a:pPr>
            <a:endParaRPr lang="en-GB"/>
          </a:p>
        </p:txBody>
      </p:sp>
      <p:sp>
        <p:nvSpPr>
          <p:cNvPr id="5" name="TextBox 4">
            <a:extLst>
              <a:ext uri="{FF2B5EF4-FFF2-40B4-BE49-F238E27FC236}">
                <a16:creationId xmlns:a16="http://schemas.microsoft.com/office/drawing/2014/main" id="{3769605A-F399-3017-1FFA-F84B8287A0D1}"/>
              </a:ext>
            </a:extLst>
          </p:cNvPr>
          <p:cNvSpPr txBox="1"/>
          <p:nvPr/>
        </p:nvSpPr>
        <p:spPr>
          <a:xfrm>
            <a:off x="186647" y="823586"/>
            <a:ext cx="4988327" cy="400110"/>
          </a:xfrm>
          <a:prstGeom prst="rect">
            <a:avLst/>
          </a:prstGeom>
          <a:noFill/>
        </p:spPr>
        <p:txBody>
          <a:bodyPr wrap="square">
            <a:spAutoFit/>
          </a:bodyPr>
          <a:lstStyle/>
          <a:p>
            <a:pPr marL="64770">
              <a:spcBef>
                <a:spcPts val="2145"/>
              </a:spcBef>
            </a:pPr>
            <a:r>
              <a:rPr lang="en-GB" sz="2000">
                <a:solidFill>
                  <a:srgbClr val="7413DC"/>
                </a:solidFill>
                <a:latin typeface="Nunito Sans Black" panose="00000A00000000000000" pitchFamily="2" charset="0"/>
                <a:cs typeface="Nunito Sans Black"/>
              </a:rPr>
              <a:t>How are we designing the changes? </a:t>
            </a:r>
          </a:p>
        </p:txBody>
      </p:sp>
      <p:pic>
        <p:nvPicPr>
          <p:cNvPr id="7" name="Picture 12">
            <a:extLst>
              <a:ext uri="{FF2B5EF4-FFF2-40B4-BE49-F238E27FC236}">
                <a16:creationId xmlns:a16="http://schemas.microsoft.com/office/drawing/2014/main" id="{0C36B587-5806-EEF9-0B8F-14205D3C6930}"/>
              </a:ext>
            </a:extLst>
          </p:cNvPr>
          <p:cNvPicPr>
            <a:picLocks noChangeAspect="1"/>
          </p:cNvPicPr>
          <p:nvPr/>
        </p:nvPicPr>
        <p:blipFill rotWithShape="1">
          <a:blip r:embed="rId3"/>
          <a:srcRect l="17088" r="17088"/>
          <a:stretch/>
        </p:blipFill>
        <p:spPr>
          <a:xfrm>
            <a:off x="6822281" y="1028699"/>
            <a:ext cx="4909744" cy="5502749"/>
          </a:xfrm>
          <a:prstGeom prst="rect">
            <a:avLst/>
          </a:prstGeom>
        </p:spPr>
      </p:pic>
    </p:spTree>
    <p:extLst>
      <p:ext uri="{BB962C8B-B14F-4D97-AF65-F5344CB8AC3E}">
        <p14:creationId xmlns:p14="http://schemas.microsoft.com/office/powerpoint/2010/main" val="3018179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0F8D-AEF3-80A4-D2E8-6939649B36D3}"/>
              </a:ext>
            </a:extLst>
          </p:cNvPr>
          <p:cNvSpPr>
            <a:spLocks noGrp="1"/>
          </p:cNvSpPr>
          <p:nvPr>
            <p:ph type="ctrTitle"/>
          </p:nvPr>
        </p:nvSpPr>
        <p:spPr/>
        <p:txBody>
          <a:bodyPr/>
          <a:lstStyle/>
          <a:p>
            <a:r>
              <a:rPr lang="en-GB"/>
              <a:t>Transforming our Volunteer Experience</a:t>
            </a:r>
          </a:p>
        </p:txBody>
      </p:sp>
      <p:sp>
        <p:nvSpPr>
          <p:cNvPr id="4" name="Text Placeholder 3">
            <a:extLst>
              <a:ext uri="{FF2B5EF4-FFF2-40B4-BE49-F238E27FC236}">
                <a16:creationId xmlns:a16="http://schemas.microsoft.com/office/drawing/2014/main" id="{94ED0430-74DC-72B7-D4DD-C1C9D3935CC2}"/>
              </a:ext>
            </a:extLst>
          </p:cNvPr>
          <p:cNvSpPr>
            <a:spLocks noGrp="1"/>
          </p:cNvSpPr>
          <p:nvPr>
            <p:ph type="body" sz="quarter" idx="12"/>
          </p:nvPr>
        </p:nvSpPr>
        <p:spPr>
          <a:xfrm>
            <a:off x="345675" y="4787089"/>
            <a:ext cx="9529763" cy="1025281"/>
          </a:xfrm>
        </p:spPr>
        <p:txBody>
          <a:bodyPr>
            <a:normAutofit fontScale="85000" lnSpcReduction="10000"/>
          </a:bodyPr>
          <a:lstStyle/>
          <a:p>
            <a:pPr algn="ctr">
              <a:lnSpc>
                <a:spcPct val="100000"/>
              </a:lnSpc>
            </a:pPr>
            <a:r>
              <a:rPr lang="en-GB" sz="4400"/>
              <a:t>Simplifying how we volunteer together</a:t>
            </a:r>
          </a:p>
        </p:txBody>
      </p:sp>
    </p:spTree>
    <p:extLst>
      <p:ext uri="{BB962C8B-B14F-4D97-AF65-F5344CB8AC3E}">
        <p14:creationId xmlns:p14="http://schemas.microsoft.com/office/powerpoint/2010/main" val="1865631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Our Volunteer Journey</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What have we learnt?</a:t>
            </a:r>
          </a:p>
        </p:txBody>
      </p:sp>
      <p:sp>
        <p:nvSpPr>
          <p:cNvPr id="12" name="Text Placeholder 8">
            <a:extLst>
              <a:ext uri="{FF2B5EF4-FFF2-40B4-BE49-F238E27FC236}">
                <a16:creationId xmlns:a16="http://schemas.microsoft.com/office/drawing/2014/main" id="{4506C49B-B3BD-E51A-EF9A-AE9FE70A18F1}"/>
              </a:ext>
            </a:extLst>
          </p:cNvPr>
          <p:cNvSpPr txBox="1">
            <a:spLocks/>
          </p:cNvSpPr>
          <p:nvPr/>
        </p:nvSpPr>
        <p:spPr>
          <a:xfrm>
            <a:off x="345675" y="1464257"/>
            <a:ext cx="5326256" cy="4766985"/>
          </a:xfrm>
          <a:prstGeom prst="rect">
            <a:avLst/>
          </a:prstGeom>
        </p:spPr>
        <p:txBody>
          <a:bodyPr vert="horz" lIns="0" tIns="0" rIns="0" bIns="0" rtlCol="0" anchor="t">
            <a:normAutofit lnSpcReduction="10000"/>
          </a:bodyPr>
          <a:lstStyle>
            <a:lvl1pPr marL="10800" indent="0" eaLnBrk="1" hangingPunct="1">
              <a:buClr>
                <a:schemeClr val="tx2"/>
              </a:buClr>
              <a:buSzPct val="125000"/>
              <a:buFont typeface="Arial" panose="020B0604020202020204" pitchFamily="34" charset="0"/>
              <a:buNone/>
              <a:tabLst/>
              <a:defRPr sz="1800" b="0" i="0">
                <a:latin typeface="Nunito Sans" charset="0"/>
                <a:ea typeface="Nunito Sans" charset="0"/>
                <a:cs typeface="Nunito Sans" charset="0"/>
              </a:defRPr>
            </a:lvl1pPr>
            <a:lvl2pPr marL="10800" indent="0" eaLnBrk="1" hangingPunct="1">
              <a:buClr>
                <a:schemeClr val="tx2"/>
              </a:buClr>
              <a:buSzPct val="125000"/>
              <a:buFont typeface="Arial" panose="020B0604020202020204" pitchFamily="34" charset="0"/>
              <a:buNone/>
              <a:tabLst/>
              <a:defRPr sz="1800" b="0" i="0">
                <a:latin typeface="Nunito Sans Black" pitchFamily="2" charset="77"/>
                <a:ea typeface="+mn-ea"/>
                <a:cs typeface="+mn-cs"/>
              </a:defRPr>
            </a:lvl2pPr>
            <a:lvl3pPr marL="10800" indent="0" eaLnBrk="1" hangingPunct="1">
              <a:buClr>
                <a:schemeClr val="tx1"/>
              </a:buClr>
              <a:buSzPct val="125000"/>
              <a:buFont typeface="Arial" panose="020B0604020202020204" pitchFamily="34" charset="0"/>
              <a:buNone/>
              <a:tabLst/>
              <a:defRPr sz="1800">
                <a:solidFill>
                  <a:schemeClr val="tx2"/>
                </a:solidFill>
                <a:latin typeface="+mn-lt"/>
                <a:ea typeface="+mn-ea"/>
                <a:cs typeface="+mn-cs"/>
              </a:defRPr>
            </a:lvl3pPr>
            <a:lvl4pPr marL="10800" indent="0" eaLnBrk="1" hangingPunct="1">
              <a:buClr>
                <a:schemeClr val="tx1"/>
              </a:buClr>
              <a:buSzPct val="125000"/>
              <a:buFont typeface="Arial" panose="020B0604020202020204" pitchFamily="34" charset="0"/>
              <a:buNone/>
              <a:tabLst/>
              <a:defRPr sz="1800" b="0" i="0">
                <a:solidFill>
                  <a:schemeClr val="tx2"/>
                </a:solidFill>
                <a:latin typeface="Nunito Sans Black" pitchFamily="2" charset="77"/>
                <a:ea typeface="+mn-ea"/>
                <a:cs typeface="+mn-cs"/>
              </a:defRPr>
            </a:lvl4pPr>
            <a:lvl5pPr marL="10800" indent="0" eaLnBrk="1" hangingPunct="1">
              <a:spcBef>
                <a:spcPts val="1950"/>
              </a:spcBef>
              <a:buClr>
                <a:schemeClr val="tx2"/>
              </a:buClr>
              <a:buSzPct val="125000"/>
              <a:buFont typeface="Arial" panose="020B0604020202020204" pitchFamily="34" charset="0"/>
              <a:buNone/>
              <a:tabLst/>
              <a:defRPr sz="1800" b="0" i="0">
                <a:solidFill>
                  <a:schemeClr val="tx2"/>
                </a:solidFill>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795" defTabSz="914400"/>
            <a:r>
              <a:rPr lang="en-GB" sz="2000" kern="0">
                <a:latin typeface="Nunito Sans"/>
              </a:rPr>
              <a:t>In our research with volunteers, we have learnt that: </a:t>
            </a:r>
            <a:endParaRPr lang="en-US"/>
          </a:p>
          <a:p>
            <a:pPr marL="10795" defTabSz="914400"/>
            <a:endParaRPr lang="en-GB" sz="2000" kern="0">
              <a:solidFill>
                <a:sysClr val="windowText" lastClr="000000"/>
              </a:solidFill>
            </a:endParaRPr>
          </a:p>
          <a:p>
            <a:pPr marL="353695" indent="-342900" defTabSz="914400">
              <a:buClr>
                <a:schemeClr val="accent5"/>
              </a:buClr>
              <a:buFont typeface="Arial" panose="020B0604020202020204" pitchFamily="34" charset="0"/>
              <a:buChar char="•"/>
            </a:pPr>
            <a:r>
              <a:rPr lang="en-GB" sz="2000" kern="0">
                <a:latin typeface="Nunito Sans"/>
              </a:rPr>
              <a:t>We have too many roles, these are often fixed and can feel like work </a:t>
            </a:r>
          </a:p>
          <a:p>
            <a:pPr marL="353695" indent="-342900" defTabSz="914400">
              <a:buClr>
                <a:schemeClr val="accent5"/>
              </a:buClr>
              <a:buFont typeface="Arial" panose="020B0604020202020204" pitchFamily="34" charset="0"/>
              <a:buChar char="•"/>
            </a:pPr>
            <a:endParaRPr lang="en-GB" sz="2000" kern="0">
              <a:solidFill>
                <a:sysClr val="windowText" lastClr="000000"/>
              </a:solidFill>
            </a:endParaRPr>
          </a:p>
          <a:p>
            <a:pPr marL="353700" indent="-342900" defTabSz="914400">
              <a:buClr>
                <a:schemeClr val="accent5"/>
              </a:buClr>
              <a:buFont typeface="Arial" panose="020B0604020202020204" pitchFamily="34" charset="0"/>
              <a:buChar char="•"/>
            </a:pPr>
            <a:r>
              <a:rPr lang="en-GB" sz="2000" kern="0">
                <a:latin typeface="Nunito Sans"/>
              </a:rPr>
              <a:t>New volunteers find it hard to understand the expectations of different roles which can put them off joining</a:t>
            </a:r>
          </a:p>
          <a:p>
            <a:pPr marL="353695" indent="-342900" defTabSz="914400">
              <a:buClr>
                <a:schemeClr val="accent5"/>
              </a:buClr>
              <a:buFont typeface="Arial" panose="020B0604020202020204" pitchFamily="34" charset="0"/>
              <a:buChar char="•"/>
            </a:pPr>
            <a:endParaRPr lang="en-GB" sz="2000" kern="0">
              <a:solidFill>
                <a:sysClr val="windowText" lastClr="000000"/>
              </a:solidFill>
            </a:endParaRPr>
          </a:p>
          <a:p>
            <a:pPr marL="353695" indent="-342900" defTabSz="914400">
              <a:buClr>
                <a:schemeClr val="accent5"/>
              </a:buClr>
              <a:buFont typeface="Arial" panose="020B0604020202020204" pitchFamily="34" charset="0"/>
              <a:buChar char="•"/>
            </a:pPr>
            <a:r>
              <a:rPr lang="en-GB" sz="2000" kern="0">
                <a:latin typeface="Nunito Sans"/>
              </a:rPr>
              <a:t>We have a small number of people/roles with lots of responsibility and stress placed on them </a:t>
            </a:r>
            <a:endParaRPr lang="en-GB" sz="2000" kern="0"/>
          </a:p>
          <a:p>
            <a:pPr marL="353695" indent="-342900" defTabSz="914400">
              <a:buClr>
                <a:schemeClr val="accent5"/>
              </a:buClr>
              <a:buFont typeface="Arial" panose="020B0604020202020204" pitchFamily="34" charset="0"/>
              <a:buChar char="•"/>
            </a:pPr>
            <a:endParaRPr lang="en-GB" sz="2000" kern="0">
              <a:solidFill>
                <a:sysClr val="windowText" lastClr="000000"/>
              </a:solidFill>
            </a:endParaRPr>
          </a:p>
          <a:p>
            <a:pPr marL="353695" indent="-342900" defTabSz="914400">
              <a:buClr>
                <a:schemeClr val="accent5"/>
              </a:buClr>
              <a:buFont typeface="Arial" panose="020B0604020202020204" pitchFamily="34" charset="0"/>
              <a:buChar char="•"/>
            </a:pPr>
            <a:r>
              <a:rPr lang="en-GB" sz="2000" kern="0">
                <a:latin typeface="Nunito Sans"/>
              </a:rPr>
              <a:t>The digital systems which manage volunteers are inefficient and time consuming to use</a:t>
            </a:r>
          </a:p>
          <a:p>
            <a:pPr marL="353695" indent="-342900" defTabSz="914400">
              <a:buFont typeface="Arial" panose="020B0604020202020204" pitchFamily="34" charset="0"/>
              <a:buChar char="•"/>
            </a:pPr>
            <a:endParaRPr lang="en-GB" sz="2000" kern="0">
              <a:solidFill>
                <a:sysClr val="windowText" lastClr="000000"/>
              </a:solidFill>
            </a:endParaRPr>
          </a:p>
          <a:p>
            <a:pPr marL="353695" indent="-342900" defTabSz="914400">
              <a:buFont typeface="Arial" panose="020B0604020202020204" pitchFamily="34" charset="0"/>
              <a:buChar char="•"/>
            </a:pPr>
            <a:endParaRPr lang="en-GB" sz="2000" kern="0">
              <a:solidFill>
                <a:sysClr val="windowText" lastClr="000000"/>
              </a:solidFill>
            </a:endParaRPr>
          </a:p>
          <a:p>
            <a:pPr marL="353695" indent="-342900" defTabSz="914400">
              <a:buFont typeface="Arial" panose="020B0604020202020204" pitchFamily="34" charset="0"/>
              <a:buChar char="•"/>
            </a:pPr>
            <a:endParaRPr lang="en-GB" sz="2000" kern="0">
              <a:solidFill>
                <a:sysClr val="windowText" lastClr="000000"/>
              </a:solidFill>
            </a:endParaRPr>
          </a:p>
          <a:p>
            <a:pPr marL="353695" indent="-342900" defTabSz="914400">
              <a:buFont typeface="Arial" panose="020B0604020202020204" pitchFamily="34" charset="0"/>
              <a:buChar char="•"/>
            </a:pPr>
            <a:endParaRPr lang="en-GB" sz="2000" kern="0">
              <a:solidFill>
                <a:sysClr val="windowText" lastClr="000000"/>
              </a:solidFill>
            </a:endParaRPr>
          </a:p>
          <a:p>
            <a:pPr marL="353695" indent="-342900" defTabSz="914400">
              <a:buFont typeface="Arial" panose="020B0604020202020204" pitchFamily="34" charset="0"/>
              <a:buChar char="•"/>
            </a:pPr>
            <a:endParaRPr lang="en-GB" kern="0">
              <a:solidFill>
                <a:sysClr val="windowText" lastClr="000000"/>
              </a:solidFill>
            </a:endParaRPr>
          </a:p>
        </p:txBody>
      </p:sp>
      <p:pic>
        <p:nvPicPr>
          <p:cNvPr id="5" name="Picture 4">
            <a:extLst>
              <a:ext uri="{FF2B5EF4-FFF2-40B4-BE49-F238E27FC236}">
                <a16:creationId xmlns:a16="http://schemas.microsoft.com/office/drawing/2014/main" id="{4FA3FF7A-6E2D-DA15-904E-3B9E470D6952}"/>
              </a:ext>
            </a:extLst>
          </p:cNvPr>
          <p:cNvPicPr>
            <a:picLocks noChangeAspect="1"/>
          </p:cNvPicPr>
          <p:nvPr/>
        </p:nvPicPr>
        <p:blipFill rotWithShape="1">
          <a:blip r:embed="rId3">
            <a:extLst>
              <a:ext uri="{28A0092B-C50C-407E-A947-70E740481C1C}">
                <a14:useLocalDpi xmlns:a14="http://schemas.microsoft.com/office/drawing/2010/main" val="0"/>
              </a:ext>
            </a:extLst>
          </a:blip>
          <a:srcRect l="27539" r="13242"/>
          <a:stretch/>
        </p:blipFill>
        <p:spPr>
          <a:xfrm>
            <a:off x="6857998" y="903098"/>
            <a:ext cx="4988327" cy="5769059"/>
          </a:xfrm>
          <a:prstGeom prst="rect">
            <a:avLst/>
          </a:prstGeom>
        </p:spPr>
      </p:pic>
    </p:spTree>
    <p:extLst>
      <p:ext uri="{BB962C8B-B14F-4D97-AF65-F5344CB8AC3E}">
        <p14:creationId xmlns:p14="http://schemas.microsoft.com/office/powerpoint/2010/main" val="1208382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Our Volunteer Journey</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What’s changing? </a:t>
            </a:r>
          </a:p>
        </p:txBody>
      </p:sp>
      <p:graphicFrame>
        <p:nvGraphicFramePr>
          <p:cNvPr id="5" name="Table 5">
            <a:extLst>
              <a:ext uri="{FF2B5EF4-FFF2-40B4-BE49-F238E27FC236}">
                <a16:creationId xmlns:a16="http://schemas.microsoft.com/office/drawing/2014/main" id="{31F01913-80A6-6DCB-7E76-333CAE3563B3}"/>
              </a:ext>
            </a:extLst>
          </p:cNvPr>
          <p:cNvGraphicFramePr>
            <a:graphicFrameLocks noGrp="1"/>
          </p:cNvGraphicFramePr>
          <p:nvPr/>
        </p:nvGraphicFramePr>
        <p:xfrm>
          <a:off x="903356" y="1779421"/>
          <a:ext cx="10385288" cy="4352680"/>
        </p:xfrm>
        <a:graphic>
          <a:graphicData uri="http://schemas.openxmlformats.org/drawingml/2006/table">
            <a:tbl>
              <a:tblPr firstRow="1" bandRow="1">
                <a:tableStyleId>{7DF18680-E054-41AD-8BC1-D1AEF772440D}</a:tableStyleId>
              </a:tblPr>
              <a:tblGrid>
                <a:gridCol w="5311914">
                  <a:extLst>
                    <a:ext uri="{9D8B030D-6E8A-4147-A177-3AD203B41FA5}">
                      <a16:colId xmlns:a16="http://schemas.microsoft.com/office/drawing/2014/main" val="1439058804"/>
                    </a:ext>
                  </a:extLst>
                </a:gridCol>
                <a:gridCol w="5073374">
                  <a:extLst>
                    <a:ext uri="{9D8B030D-6E8A-4147-A177-3AD203B41FA5}">
                      <a16:colId xmlns:a16="http://schemas.microsoft.com/office/drawing/2014/main" val="2546983992"/>
                    </a:ext>
                  </a:extLst>
                </a:gridCol>
              </a:tblGrid>
              <a:tr h="656525">
                <a:tc>
                  <a:txBody>
                    <a:bodyPr/>
                    <a:lstStyle/>
                    <a:p>
                      <a:pPr algn="l"/>
                      <a:r>
                        <a:rPr lang="en-GB"/>
                        <a:t>From</a:t>
                      </a:r>
                    </a:p>
                  </a:txBody>
                  <a:tcPr anchor="ctr"/>
                </a:tc>
                <a:tc>
                  <a:txBody>
                    <a:bodyPr/>
                    <a:lstStyle/>
                    <a:p>
                      <a:pPr algn="l"/>
                      <a:r>
                        <a:rPr lang="en-GB"/>
                        <a:t>To</a:t>
                      </a:r>
                    </a:p>
                  </a:txBody>
                  <a:tcPr anchor="ctr"/>
                </a:tc>
                <a:extLst>
                  <a:ext uri="{0D108BD9-81ED-4DB2-BD59-A6C34878D82A}">
                    <a16:rowId xmlns:a16="http://schemas.microsoft.com/office/drawing/2014/main" val="3914787521"/>
                  </a:ext>
                </a:extLst>
              </a:tr>
              <a:tr h="656525">
                <a:tc>
                  <a:txBody>
                    <a:bodyPr/>
                    <a:lstStyle/>
                    <a:p>
                      <a:pPr algn="l"/>
                      <a:r>
                        <a:rPr lang="en-GB" sz="1600">
                          <a:solidFill>
                            <a:schemeClr val="tx1"/>
                          </a:solidFill>
                        </a:rPr>
                        <a:t>Individual, inflexible and fixed roles </a:t>
                      </a:r>
                    </a:p>
                  </a:txBody>
                  <a:tcPr anchor="ctr"/>
                </a:tc>
                <a:tc>
                  <a:txBody>
                    <a:bodyPr/>
                    <a:lstStyle/>
                    <a:p>
                      <a:pPr algn="l"/>
                      <a:r>
                        <a:rPr lang="en-GB" sz="1600">
                          <a:solidFill>
                            <a:schemeClr val="tx1"/>
                          </a:solidFill>
                        </a:rPr>
                        <a:t>Volunteers working in teams, on tasks with a clear purpose</a:t>
                      </a:r>
                    </a:p>
                  </a:txBody>
                  <a:tcPr anchor="ctr"/>
                </a:tc>
                <a:extLst>
                  <a:ext uri="{0D108BD9-81ED-4DB2-BD59-A6C34878D82A}">
                    <a16:rowId xmlns:a16="http://schemas.microsoft.com/office/drawing/2014/main" val="65181918"/>
                  </a:ext>
                </a:extLst>
              </a:tr>
              <a:tr h="656525">
                <a:tc>
                  <a:txBody>
                    <a:bodyPr/>
                    <a:lstStyle/>
                    <a:p>
                      <a:pPr algn="l"/>
                      <a:r>
                        <a:rPr lang="en-GB" sz="1600"/>
                        <a:t>Unclear expectations for new and current volunteers</a:t>
                      </a:r>
                    </a:p>
                  </a:txBody>
                  <a:tcPr anchor="ctr"/>
                </a:tc>
                <a:tc>
                  <a:txBody>
                    <a:bodyPr/>
                    <a:lstStyle/>
                    <a:p>
                      <a:pPr algn="l"/>
                      <a:r>
                        <a:rPr lang="en-GB" sz="1600"/>
                        <a:t>Clearer roles with titles that people inside and outside Scouting understand</a:t>
                      </a:r>
                    </a:p>
                  </a:txBody>
                  <a:tcPr anchor="ctr"/>
                </a:tc>
                <a:extLst>
                  <a:ext uri="{0D108BD9-81ED-4DB2-BD59-A6C34878D82A}">
                    <a16:rowId xmlns:a16="http://schemas.microsoft.com/office/drawing/2014/main" val="4201966140"/>
                  </a:ext>
                </a:extLst>
              </a:tr>
              <a:tr h="645761">
                <a:tc>
                  <a:txBody>
                    <a:bodyPr/>
                    <a:lstStyle/>
                    <a:p>
                      <a:pPr algn="l"/>
                      <a:r>
                        <a:rPr lang="en-GB" sz="1600"/>
                        <a:t>A small number of people/roles with lots of responsibility and stress</a:t>
                      </a:r>
                    </a:p>
                  </a:txBody>
                  <a:tcPr anchor="ctr"/>
                </a:tc>
                <a:tc>
                  <a:txBody>
                    <a:bodyPr/>
                    <a:lstStyle/>
                    <a:p>
                      <a:pPr algn="l"/>
                      <a:r>
                        <a:rPr lang="en-GB" sz="1600"/>
                        <a:t>Improved team structures with clearer responsibilities, new digital systems to reduce administration</a:t>
                      </a:r>
                    </a:p>
                  </a:txBody>
                  <a:tcPr anchor="ctr"/>
                </a:tc>
                <a:extLst>
                  <a:ext uri="{0D108BD9-81ED-4DB2-BD59-A6C34878D82A}">
                    <a16:rowId xmlns:a16="http://schemas.microsoft.com/office/drawing/2014/main" val="3906670993"/>
                  </a:ext>
                </a:extLst>
              </a:tr>
              <a:tr h="656525">
                <a:tc>
                  <a:txBody>
                    <a:bodyPr/>
                    <a:lstStyle/>
                    <a:p>
                      <a:pPr algn="l"/>
                      <a:r>
                        <a:rPr lang="en-GB" sz="1600"/>
                        <a:t>Ineffective and time-consuming digital systems for volunteers</a:t>
                      </a:r>
                    </a:p>
                  </a:txBody>
                  <a:tcPr anchor="ctr"/>
                </a:tc>
                <a:tc>
                  <a:txBody>
                    <a:bodyPr/>
                    <a:lstStyle/>
                    <a:p>
                      <a:pPr algn="l"/>
                      <a:r>
                        <a:rPr lang="en-GB" sz="1600"/>
                        <a:t>New digital easy-to-use systems to support volunteers and volunteer managers</a:t>
                      </a:r>
                    </a:p>
                  </a:txBody>
                  <a:tcPr anchor="ctr"/>
                </a:tc>
                <a:extLst>
                  <a:ext uri="{0D108BD9-81ED-4DB2-BD59-A6C34878D82A}">
                    <a16:rowId xmlns:a16="http://schemas.microsoft.com/office/drawing/2014/main" val="1880203115"/>
                  </a:ext>
                </a:extLst>
              </a:tr>
              <a:tr h="903620">
                <a:tc>
                  <a:txBody>
                    <a:bodyPr/>
                    <a:lstStyle/>
                    <a:p>
                      <a:pPr algn="l"/>
                      <a:r>
                        <a:rPr lang="en-GB" sz="1600"/>
                        <a:t>Volunteering can feel like work</a:t>
                      </a:r>
                    </a:p>
                  </a:txBody>
                  <a:tcPr anchor="ctr"/>
                </a:tc>
                <a:tc>
                  <a:txBody>
                    <a:bodyPr/>
                    <a:lstStyle/>
                    <a:p>
                      <a:pPr algn="l"/>
                      <a:r>
                        <a:rPr lang="en-GB" sz="1600"/>
                        <a:t>Structures and teams which allow for individuals to contribute in a way that matches their skills, interests and availability</a:t>
                      </a:r>
                    </a:p>
                  </a:txBody>
                  <a:tcPr anchor="ctr"/>
                </a:tc>
                <a:extLst>
                  <a:ext uri="{0D108BD9-81ED-4DB2-BD59-A6C34878D82A}">
                    <a16:rowId xmlns:a16="http://schemas.microsoft.com/office/drawing/2014/main" val="2683550513"/>
                  </a:ext>
                </a:extLst>
              </a:tr>
            </a:tbl>
          </a:graphicData>
        </a:graphic>
      </p:graphicFrame>
    </p:spTree>
    <p:extLst>
      <p:ext uri="{BB962C8B-B14F-4D97-AF65-F5344CB8AC3E}">
        <p14:creationId xmlns:p14="http://schemas.microsoft.com/office/powerpoint/2010/main" val="1589982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a:extLst>
              <a:ext uri="{FF2B5EF4-FFF2-40B4-BE49-F238E27FC236}">
                <a16:creationId xmlns:a16="http://schemas.microsoft.com/office/drawing/2014/main" id="{CAF66274-8747-F32E-F3F0-B7D03230F6F5}"/>
              </a:ext>
            </a:extLst>
          </p:cNvPr>
          <p:cNvPicPr>
            <a:picLocks noChangeAspect="1"/>
          </p:cNvPicPr>
          <p:nvPr/>
        </p:nvPicPr>
        <p:blipFill rotWithShape="1">
          <a:blip r:embed="rId3"/>
          <a:srcRect l="38985" t="-157" r="7628" b="-157"/>
          <a:stretch/>
        </p:blipFill>
        <p:spPr>
          <a:xfrm>
            <a:off x="345676" y="836372"/>
            <a:ext cx="4762106" cy="5857322"/>
          </a:xfrm>
          <a:prstGeom prst="rect">
            <a:avLst/>
          </a:prstGeom>
        </p:spPr>
      </p:pic>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Our Volunteer Journey</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545640" y="2099701"/>
            <a:ext cx="4764156" cy="3873026"/>
          </a:xfrm>
        </p:spPr>
        <p:txBody>
          <a:bodyPr vert="horz" lIns="0" tIns="0" rIns="0" bIns="0" rtlCol="0" anchor="t">
            <a:normAutofit/>
          </a:bodyPr>
          <a:lstStyle/>
          <a:p>
            <a:pPr marL="10795"/>
            <a:r>
              <a:rPr lang="en-GB" sz="2000">
                <a:latin typeface="Nunito Sans"/>
              </a:rPr>
              <a:t>A new membership system will form part of the new digital system supporting this change. Features include:  </a:t>
            </a:r>
            <a:endParaRPr lang="en-GB" sz="2000"/>
          </a:p>
          <a:p>
            <a:pPr marL="10795">
              <a:lnSpc>
                <a:spcPct val="100000"/>
              </a:lnSpc>
              <a:buClr>
                <a:schemeClr val="accent5"/>
              </a:buClr>
            </a:pPr>
            <a:endParaRPr lang="en-GB" sz="2000"/>
          </a:p>
          <a:p>
            <a:pPr marL="353695" indent="-342900">
              <a:lnSpc>
                <a:spcPct val="100000"/>
              </a:lnSpc>
              <a:buClr>
                <a:schemeClr val="accent5"/>
              </a:buClr>
              <a:buFont typeface="Arial" panose="020B0604020202020204" pitchFamily="34" charset="0"/>
              <a:buChar char="•"/>
            </a:pPr>
            <a:r>
              <a:rPr lang="en-GB" sz="2000">
                <a:latin typeface="Nunito Sans"/>
              </a:rPr>
              <a:t>Easier and improved management of</a:t>
            </a:r>
            <a:endParaRPr lang="en-GB" sz="2000">
              <a:solidFill>
                <a:srgbClr val="404040"/>
              </a:solidFill>
              <a:latin typeface="Nunito Sans"/>
            </a:endParaRPr>
          </a:p>
          <a:p>
            <a:pPr marL="742950" lvl="1" indent="-285750">
              <a:lnSpc>
                <a:spcPct val="90000"/>
              </a:lnSpc>
              <a:spcBef>
                <a:spcPts val="1000"/>
              </a:spcBef>
              <a:buClr>
                <a:schemeClr val="accent5"/>
              </a:buClr>
              <a:buSzPct val="125000"/>
              <a:buFont typeface="Arial" panose="020B0604020202020204" pitchFamily="34" charset="0"/>
              <a:buChar char="•"/>
            </a:pPr>
            <a:r>
              <a:rPr lang="en-GB" sz="2000">
                <a:solidFill>
                  <a:srgbClr val="404040"/>
                </a:solidFill>
                <a:latin typeface="Nunito Sans"/>
              </a:rPr>
              <a:t>Volunteer Roles</a:t>
            </a:r>
          </a:p>
          <a:p>
            <a:pPr marL="742950" lvl="1" indent="-285750">
              <a:lnSpc>
                <a:spcPct val="90000"/>
              </a:lnSpc>
              <a:spcBef>
                <a:spcPts val="1000"/>
              </a:spcBef>
              <a:buClr>
                <a:schemeClr val="accent5"/>
              </a:buClr>
              <a:buSzPct val="125000"/>
              <a:buFont typeface="Arial" panose="020B0604020202020204" pitchFamily="34" charset="0"/>
              <a:buChar char="•"/>
            </a:pPr>
            <a:r>
              <a:rPr lang="en-GB" sz="2000">
                <a:solidFill>
                  <a:srgbClr val="404040"/>
                </a:solidFill>
                <a:latin typeface="Nunito Sans"/>
              </a:rPr>
              <a:t>Permits</a:t>
            </a:r>
          </a:p>
          <a:p>
            <a:pPr marL="742950" lvl="1" indent="-285750">
              <a:lnSpc>
                <a:spcPct val="90000"/>
              </a:lnSpc>
              <a:spcBef>
                <a:spcPts val="1000"/>
              </a:spcBef>
              <a:buClr>
                <a:schemeClr val="accent5"/>
              </a:buClr>
              <a:buSzPct val="125000"/>
              <a:buFont typeface="Arial" panose="020B0604020202020204" pitchFamily="34" charset="0"/>
              <a:buChar char="•"/>
            </a:pPr>
            <a:r>
              <a:rPr lang="en-GB" sz="2000">
                <a:solidFill>
                  <a:srgbClr val="404040"/>
                </a:solidFill>
                <a:latin typeface="Nunito Sans"/>
              </a:rPr>
              <a:t>Awards</a:t>
            </a:r>
          </a:p>
          <a:p>
            <a:pPr marL="742950" lvl="1" indent="-285750">
              <a:lnSpc>
                <a:spcPct val="90000"/>
              </a:lnSpc>
              <a:spcBef>
                <a:spcPts val="1000"/>
              </a:spcBef>
              <a:buClr>
                <a:schemeClr val="accent5"/>
              </a:buClr>
              <a:buSzPct val="125000"/>
              <a:buFont typeface="Arial" panose="020B0604020202020204" pitchFamily="34" charset="0"/>
              <a:buChar char="•"/>
            </a:pPr>
            <a:r>
              <a:rPr lang="en-GB" sz="2000">
                <a:solidFill>
                  <a:srgbClr val="404040"/>
                </a:solidFill>
                <a:latin typeface="Nunito Sans"/>
              </a:rPr>
              <a:t>Nights Away Notifications</a:t>
            </a:r>
            <a:endParaRPr lang="en-GB" sz="2000"/>
          </a:p>
          <a:p>
            <a:pPr marL="353695" indent="-342900">
              <a:lnSpc>
                <a:spcPct val="100000"/>
              </a:lnSpc>
              <a:buClr>
                <a:schemeClr val="accent5"/>
              </a:buClr>
              <a:buFont typeface="Arial" panose="020B0604020202020204" pitchFamily="34" charset="0"/>
              <a:buChar char="•"/>
            </a:pPr>
            <a:endParaRPr lang="en-GB" sz="2000"/>
          </a:p>
          <a:p>
            <a:pPr marL="353695" indent="-342900">
              <a:lnSpc>
                <a:spcPct val="100000"/>
              </a:lnSpc>
              <a:buClr>
                <a:schemeClr val="accent5"/>
              </a:buClr>
              <a:buFont typeface="Arial" panose="020B0604020202020204" pitchFamily="34" charset="0"/>
              <a:buChar char="•"/>
            </a:pPr>
            <a:r>
              <a:rPr lang="en-GB" sz="2000">
                <a:latin typeface="Nunito Sans"/>
              </a:rPr>
              <a:t>Additional features added over time</a:t>
            </a:r>
          </a:p>
          <a:p>
            <a:pPr marL="353695" indent="-342900">
              <a:lnSpc>
                <a:spcPct val="100000"/>
              </a:lnSpc>
              <a:buFont typeface="Arial" panose="020B0604020202020204" pitchFamily="34" charset="0"/>
              <a:buChar char="•"/>
            </a:pPr>
            <a:endParaRPr lang="en-GB" sz="2000"/>
          </a:p>
          <a:p>
            <a:pPr marL="353695" indent="-342900">
              <a:lnSpc>
                <a:spcPct val="100000"/>
              </a:lnSpc>
              <a:buFont typeface="Arial" panose="020B0604020202020204" pitchFamily="34" charset="0"/>
              <a:buChar char="•"/>
            </a:pPr>
            <a:endParaRPr lang="en-GB" sz="2000"/>
          </a:p>
          <a:p>
            <a:pPr marL="353695" indent="-342900">
              <a:lnSpc>
                <a:spcPct val="100000"/>
              </a:lnSpc>
              <a:buFont typeface="Arial" panose="020B0604020202020204" pitchFamily="34" charset="0"/>
              <a:buChar char="•"/>
            </a:pPr>
            <a:endParaRPr lang="en-GB"/>
          </a:p>
        </p:txBody>
      </p:sp>
      <p:sp>
        <p:nvSpPr>
          <p:cNvPr id="5" name="TextBox 4">
            <a:extLst>
              <a:ext uri="{FF2B5EF4-FFF2-40B4-BE49-F238E27FC236}">
                <a16:creationId xmlns:a16="http://schemas.microsoft.com/office/drawing/2014/main" id="{3769605A-F399-3017-1FFA-F84B8287A0D1}"/>
              </a:ext>
            </a:extLst>
          </p:cNvPr>
          <p:cNvSpPr txBox="1"/>
          <p:nvPr/>
        </p:nvSpPr>
        <p:spPr>
          <a:xfrm>
            <a:off x="6324224" y="1185309"/>
            <a:ext cx="5206988"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Digital systems supporting this change</a:t>
            </a:r>
          </a:p>
        </p:txBody>
      </p:sp>
    </p:spTree>
    <p:extLst>
      <p:ext uri="{BB962C8B-B14F-4D97-AF65-F5344CB8AC3E}">
        <p14:creationId xmlns:p14="http://schemas.microsoft.com/office/powerpoint/2010/main" val="3147007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0F8D-AEF3-80A4-D2E8-6939649B36D3}"/>
              </a:ext>
            </a:extLst>
          </p:cNvPr>
          <p:cNvSpPr>
            <a:spLocks noGrp="1"/>
          </p:cNvSpPr>
          <p:nvPr>
            <p:ph type="ctrTitle"/>
          </p:nvPr>
        </p:nvSpPr>
        <p:spPr/>
        <p:txBody>
          <a:bodyPr/>
          <a:lstStyle/>
          <a:p>
            <a:r>
              <a:rPr lang="en-GB"/>
              <a:t>How we Volunteer Together</a:t>
            </a:r>
          </a:p>
        </p:txBody>
      </p:sp>
      <p:sp>
        <p:nvSpPr>
          <p:cNvPr id="4" name="Text Placeholder 3">
            <a:extLst>
              <a:ext uri="{FF2B5EF4-FFF2-40B4-BE49-F238E27FC236}">
                <a16:creationId xmlns:a16="http://schemas.microsoft.com/office/drawing/2014/main" id="{94ED0430-74DC-72B7-D4DD-C1C9D3935CC2}"/>
              </a:ext>
            </a:extLst>
          </p:cNvPr>
          <p:cNvSpPr>
            <a:spLocks noGrp="1"/>
          </p:cNvSpPr>
          <p:nvPr>
            <p:ph type="body" sz="quarter" idx="12"/>
          </p:nvPr>
        </p:nvSpPr>
        <p:spPr>
          <a:xfrm>
            <a:off x="345675" y="4787089"/>
            <a:ext cx="9328412" cy="1025281"/>
          </a:xfrm>
        </p:spPr>
        <p:txBody>
          <a:bodyPr>
            <a:normAutofit/>
          </a:bodyPr>
          <a:lstStyle/>
          <a:p>
            <a:r>
              <a:rPr lang="en-GB"/>
              <a:t>Changing our role titles</a:t>
            </a:r>
          </a:p>
        </p:txBody>
      </p:sp>
    </p:spTree>
    <p:extLst>
      <p:ext uri="{BB962C8B-B14F-4D97-AF65-F5344CB8AC3E}">
        <p14:creationId xmlns:p14="http://schemas.microsoft.com/office/powerpoint/2010/main" val="517677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Changing our role titles</a:t>
            </a:r>
          </a:p>
        </p:txBody>
      </p:sp>
      <p:sp>
        <p:nvSpPr>
          <p:cNvPr id="4" name="TextBox 3">
            <a:extLst>
              <a:ext uri="{FF2B5EF4-FFF2-40B4-BE49-F238E27FC236}">
                <a16:creationId xmlns:a16="http://schemas.microsoft.com/office/drawing/2014/main" id="{A0CA0ABC-BFFA-099F-201B-78E980AEAA11}"/>
              </a:ext>
            </a:extLst>
          </p:cNvPr>
          <p:cNvSpPr txBox="1"/>
          <p:nvPr/>
        </p:nvSpPr>
        <p:spPr>
          <a:xfrm>
            <a:off x="5723021" y="874570"/>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Changing our Role Titles</a:t>
            </a:r>
          </a:p>
        </p:txBody>
      </p:sp>
      <p:sp>
        <p:nvSpPr>
          <p:cNvPr id="12" name="Text Placeholder 8">
            <a:extLst>
              <a:ext uri="{FF2B5EF4-FFF2-40B4-BE49-F238E27FC236}">
                <a16:creationId xmlns:a16="http://schemas.microsoft.com/office/drawing/2014/main" id="{4506C49B-B3BD-E51A-EF9A-AE9FE70A18F1}"/>
              </a:ext>
            </a:extLst>
          </p:cNvPr>
          <p:cNvSpPr txBox="1">
            <a:spLocks/>
          </p:cNvSpPr>
          <p:nvPr/>
        </p:nvSpPr>
        <p:spPr>
          <a:xfrm>
            <a:off x="5916295" y="1505029"/>
            <a:ext cx="5929229" cy="4766985"/>
          </a:xfrm>
          <a:prstGeom prst="rect">
            <a:avLst/>
          </a:prstGeom>
        </p:spPr>
        <p:txBody>
          <a:bodyPr vert="horz" lIns="0" tIns="0" rIns="0" bIns="0" rtlCol="0" anchor="ctr">
            <a:normAutofit fontScale="92500" lnSpcReduction="20000"/>
          </a:bodyPr>
          <a:lstStyle>
            <a:lvl1pPr marL="10800" indent="0" eaLnBrk="1" hangingPunct="1">
              <a:buClr>
                <a:schemeClr val="tx2"/>
              </a:buClr>
              <a:buSzPct val="125000"/>
              <a:buFont typeface="Arial" panose="020B0604020202020204" pitchFamily="34" charset="0"/>
              <a:buNone/>
              <a:tabLst/>
              <a:defRPr sz="1800" b="0" i="0">
                <a:latin typeface="Nunito Sans" charset="0"/>
                <a:ea typeface="Nunito Sans" charset="0"/>
                <a:cs typeface="Nunito Sans" charset="0"/>
              </a:defRPr>
            </a:lvl1pPr>
            <a:lvl2pPr marL="10800" indent="0" eaLnBrk="1" hangingPunct="1">
              <a:buClr>
                <a:schemeClr val="tx2"/>
              </a:buClr>
              <a:buSzPct val="125000"/>
              <a:buFont typeface="Arial" panose="020B0604020202020204" pitchFamily="34" charset="0"/>
              <a:buNone/>
              <a:tabLst/>
              <a:defRPr sz="1800" b="0" i="0">
                <a:latin typeface="Nunito Sans Black" pitchFamily="2" charset="77"/>
                <a:ea typeface="+mn-ea"/>
                <a:cs typeface="+mn-cs"/>
              </a:defRPr>
            </a:lvl2pPr>
            <a:lvl3pPr marL="10800" indent="0" eaLnBrk="1" hangingPunct="1">
              <a:buClr>
                <a:schemeClr val="tx1"/>
              </a:buClr>
              <a:buSzPct val="125000"/>
              <a:buFont typeface="Arial" panose="020B0604020202020204" pitchFamily="34" charset="0"/>
              <a:buNone/>
              <a:tabLst/>
              <a:defRPr sz="1800">
                <a:solidFill>
                  <a:schemeClr val="tx2"/>
                </a:solidFill>
                <a:latin typeface="+mn-lt"/>
                <a:ea typeface="+mn-ea"/>
                <a:cs typeface="+mn-cs"/>
              </a:defRPr>
            </a:lvl3pPr>
            <a:lvl4pPr marL="10800" indent="0" eaLnBrk="1" hangingPunct="1">
              <a:buClr>
                <a:schemeClr val="tx1"/>
              </a:buClr>
              <a:buSzPct val="125000"/>
              <a:buFont typeface="Arial" panose="020B0604020202020204" pitchFamily="34" charset="0"/>
              <a:buNone/>
              <a:tabLst/>
              <a:defRPr sz="1800" b="0" i="0">
                <a:solidFill>
                  <a:schemeClr val="tx2"/>
                </a:solidFill>
                <a:latin typeface="Nunito Sans Black" pitchFamily="2" charset="77"/>
                <a:ea typeface="+mn-ea"/>
                <a:cs typeface="+mn-cs"/>
              </a:defRPr>
            </a:lvl4pPr>
            <a:lvl5pPr marL="10800" indent="0" eaLnBrk="1" hangingPunct="1">
              <a:spcBef>
                <a:spcPts val="1950"/>
              </a:spcBef>
              <a:buClr>
                <a:schemeClr val="tx2"/>
              </a:buClr>
              <a:buSzPct val="125000"/>
              <a:buFont typeface="Arial" panose="020B0604020202020204" pitchFamily="34" charset="0"/>
              <a:buNone/>
              <a:tabLst/>
              <a:defRPr sz="1800" b="0" i="0">
                <a:solidFill>
                  <a:schemeClr val="tx2"/>
                </a:solidFill>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795" defTabSz="914400"/>
            <a:r>
              <a:rPr lang="en-GB" sz="2400"/>
              <a:t>The volunteer experience changes being made are part of transforming our culture within Scouts</a:t>
            </a:r>
          </a:p>
          <a:p>
            <a:pPr marL="10795" defTabSz="914400"/>
            <a:endParaRPr lang="en-GB" sz="2400"/>
          </a:p>
          <a:p>
            <a:pPr marL="10795" defTabSz="914400"/>
            <a:r>
              <a:rPr lang="en-GB" sz="2400"/>
              <a:t>It’s important that we recognise how our role titles are part of both our culture and our perception as a movement</a:t>
            </a:r>
          </a:p>
          <a:p>
            <a:pPr marL="10795" defTabSz="914400"/>
            <a:endParaRPr lang="en-GB" sz="2400"/>
          </a:p>
          <a:p>
            <a:pPr marL="10795" defTabSz="914400"/>
            <a:r>
              <a:rPr lang="en-GB" sz="2400"/>
              <a:t>We’re changing many of our role titles within Scouts to:</a:t>
            </a:r>
          </a:p>
          <a:p>
            <a:pPr marL="10795" defTabSz="914400"/>
            <a:endParaRPr lang="en-GB" sz="2400"/>
          </a:p>
          <a:p>
            <a:pPr marL="353695" indent="-342900" defTabSz="914400">
              <a:buClr>
                <a:schemeClr val="accent5"/>
              </a:buClr>
              <a:buFont typeface="Arial" panose="020B0604020202020204" pitchFamily="34" charset="0"/>
              <a:buChar char="•"/>
            </a:pPr>
            <a:r>
              <a:rPr lang="en-GB" sz="2400"/>
              <a:t>Reflect on our perception outside of Scouts</a:t>
            </a:r>
          </a:p>
          <a:p>
            <a:pPr marL="353695" indent="-342900" defTabSz="914400">
              <a:buClr>
                <a:schemeClr val="accent5"/>
              </a:buClr>
              <a:buFont typeface="Arial" panose="020B0604020202020204" pitchFamily="34" charset="0"/>
              <a:buChar char="•"/>
            </a:pPr>
            <a:r>
              <a:rPr lang="en-GB" sz="2400"/>
              <a:t>Provide a consistent and clear structure across our leadership roles</a:t>
            </a:r>
          </a:p>
          <a:p>
            <a:pPr marL="353695" indent="-342900" defTabSz="914400">
              <a:buClr>
                <a:schemeClr val="accent5"/>
              </a:buClr>
              <a:buFont typeface="Arial" panose="020B0604020202020204" pitchFamily="34" charset="0"/>
              <a:buChar char="•"/>
            </a:pPr>
            <a:r>
              <a:rPr lang="en-GB" sz="2400"/>
              <a:t>Make our roles and responsibilities clearer</a:t>
            </a:r>
          </a:p>
          <a:p>
            <a:pPr marL="353695" indent="-342900" defTabSz="914400">
              <a:buClr>
                <a:schemeClr val="accent5"/>
              </a:buClr>
              <a:buFont typeface="Arial" panose="020B0604020202020204" pitchFamily="34" charset="0"/>
              <a:buChar char="•"/>
            </a:pPr>
            <a:r>
              <a:rPr lang="en-GB" sz="2400"/>
              <a:t>Make it easier to share tasks within a team</a:t>
            </a:r>
          </a:p>
          <a:p>
            <a:pPr marL="353695" indent="-342900" defTabSz="914400">
              <a:buClr>
                <a:schemeClr val="accent5"/>
              </a:buClr>
              <a:buFont typeface="Arial" panose="020B0604020202020204" pitchFamily="34" charset="0"/>
              <a:buChar char="•"/>
            </a:pPr>
            <a:r>
              <a:rPr lang="en-GB" sz="2400"/>
              <a:t>Set out what we want our culture to be</a:t>
            </a:r>
          </a:p>
        </p:txBody>
      </p:sp>
      <p:pic>
        <p:nvPicPr>
          <p:cNvPr id="6" name="Picture 15" descr="A picture containing text, person, person, indoor&#10;&#10;Description automatically generated">
            <a:extLst>
              <a:ext uri="{FF2B5EF4-FFF2-40B4-BE49-F238E27FC236}">
                <a16:creationId xmlns:a16="http://schemas.microsoft.com/office/drawing/2014/main" id="{2BB0200D-7093-DF41-94EB-94D32F551370}"/>
              </a:ext>
            </a:extLst>
          </p:cNvPr>
          <p:cNvPicPr>
            <a:picLocks noChangeAspect="1"/>
          </p:cNvPicPr>
          <p:nvPr/>
        </p:nvPicPr>
        <p:blipFill rotWithShape="1">
          <a:blip r:embed="rId3"/>
          <a:srcRect l="4767" t="7270" r="6636" b="440"/>
          <a:stretch/>
        </p:blipFill>
        <p:spPr>
          <a:xfrm>
            <a:off x="432092" y="1081127"/>
            <a:ext cx="5066053" cy="5242573"/>
          </a:xfrm>
          <a:prstGeom prst="rect">
            <a:avLst/>
          </a:prstGeom>
        </p:spPr>
      </p:pic>
    </p:spTree>
    <p:extLst>
      <p:ext uri="{BB962C8B-B14F-4D97-AF65-F5344CB8AC3E}">
        <p14:creationId xmlns:p14="http://schemas.microsoft.com/office/powerpoint/2010/main" val="18690568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Changing our role titles</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345675" y="1728643"/>
            <a:ext cx="5425649" cy="4906494"/>
          </a:xfrm>
        </p:spPr>
        <p:txBody>
          <a:bodyPr>
            <a:normAutofit fontScale="92500" lnSpcReduction="10000"/>
          </a:bodyPr>
          <a:lstStyle/>
          <a:p>
            <a:r>
              <a:rPr lang="en-GB" sz="2400"/>
              <a:t>We currently have over 400 role titles, which can make our structure difficult to understand and remain consistent </a:t>
            </a:r>
          </a:p>
          <a:p>
            <a:pPr>
              <a:lnSpc>
                <a:spcPct val="100000"/>
              </a:lnSpc>
            </a:pPr>
            <a:endParaRPr lang="en-GB" sz="2400"/>
          </a:p>
          <a:p>
            <a:pPr>
              <a:lnSpc>
                <a:spcPct val="100000"/>
              </a:lnSpc>
            </a:pPr>
            <a:r>
              <a:rPr lang="en-GB" sz="2400"/>
              <a:t>As part of changing how we volunteer together we’re simplifying our role structures and role titles </a:t>
            </a:r>
          </a:p>
          <a:p>
            <a:pPr>
              <a:lnSpc>
                <a:spcPct val="100000"/>
              </a:lnSpc>
            </a:pPr>
            <a:endParaRPr lang="en-GB" sz="2400"/>
          </a:p>
          <a:p>
            <a:pPr>
              <a:lnSpc>
                <a:spcPct val="100000"/>
              </a:lnSpc>
            </a:pPr>
            <a:r>
              <a:rPr lang="en-GB" sz="2400"/>
              <a:t>We’ll be introducing </a:t>
            </a:r>
            <a:r>
              <a:rPr lang="en-GB" sz="2400" b="1"/>
              <a:t>Team Leader </a:t>
            </a:r>
            <a:r>
              <a:rPr lang="en-GB" sz="2400"/>
              <a:t>and </a:t>
            </a:r>
            <a:r>
              <a:rPr lang="en-GB" sz="2400" b="1"/>
              <a:t>Team Member </a:t>
            </a:r>
            <a:r>
              <a:rPr lang="en-GB" sz="2400"/>
              <a:t>role titles as part of this</a:t>
            </a:r>
          </a:p>
          <a:p>
            <a:pPr>
              <a:lnSpc>
                <a:spcPct val="100000"/>
              </a:lnSpc>
            </a:pPr>
            <a:endParaRPr lang="en-GB" sz="2400"/>
          </a:p>
          <a:p>
            <a:pPr>
              <a:lnSpc>
                <a:spcPct val="100000"/>
              </a:lnSpc>
            </a:pPr>
            <a:r>
              <a:rPr lang="en-GB" sz="2400"/>
              <a:t>These titles will replace many of our current roles such as Section Assistant and Assistant Section Leader and more, along with our Deputy and Assistant roles</a:t>
            </a:r>
          </a:p>
        </p:txBody>
      </p:sp>
      <p:sp>
        <p:nvSpPr>
          <p:cNvPr id="5" name="TextBox 4">
            <a:extLst>
              <a:ext uri="{FF2B5EF4-FFF2-40B4-BE49-F238E27FC236}">
                <a16:creationId xmlns:a16="http://schemas.microsoft.com/office/drawing/2014/main" id="{3769605A-F399-3017-1FFA-F84B8287A0D1}"/>
              </a:ext>
            </a:extLst>
          </p:cNvPr>
          <p:cNvSpPr txBox="1"/>
          <p:nvPr/>
        </p:nvSpPr>
        <p:spPr>
          <a:xfrm>
            <a:off x="224582" y="1035291"/>
            <a:ext cx="5206988"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Changing our Role Titles</a:t>
            </a:r>
          </a:p>
        </p:txBody>
      </p:sp>
      <p:pic>
        <p:nvPicPr>
          <p:cNvPr id="8" name="Picture 7">
            <a:extLst>
              <a:ext uri="{FF2B5EF4-FFF2-40B4-BE49-F238E27FC236}">
                <a16:creationId xmlns:a16="http://schemas.microsoft.com/office/drawing/2014/main" id="{79025445-0608-901E-3754-F190F8EB6C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0678" y="1035291"/>
            <a:ext cx="5182987" cy="5431770"/>
          </a:xfrm>
          <a:prstGeom prst="rect">
            <a:avLst/>
          </a:prstGeom>
        </p:spPr>
      </p:pic>
    </p:spTree>
    <p:extLst>
      <p:ext uri="{BB962C8B-B14F-4D97-AF65-F5344CB8AC3E}">
        <p14:creationId xmlns:p14="http://schemas.microsoft.com/office/powerpoint/2010/main" val="2495761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Changing our role titles</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152149" y="1700683"/>
            <a:ext cx="5750325" cy="4906494"/>
          </a:xfrm>
        </p:spPr>
        <p:txBody>
          <a:bodyPr>
            <a:normAutofit lnSpcReduction="10000"/>
          </a:bodyPr>
          <a:lstStyle/>
          <a:p>
            <a:pPr>
              <a:lnSpc>
                <a:spcPct val="100000"/>
              </a:lnSpc>
            </a:pPr>
            <a:r>
              <a:rPr lang="en-GB" sz="2400"/>
              <a:t>It’s important that we have a consistent and clear structure across our leadership roles</a:t>
            </a:r>
          </a:p>
          <a:p>
            <a:pPr>
              <a:lnSpc>
                <a:spcPct val="100000"/>
              </a:lnSpc>
            </a:pPr>
            <a:endParaRPr lang="en-GB" sz="2400"/>
          </a:p>
          <a:p>
            <a:pPr>
              <a:lnSpc>
                <a:spcPct val="100000"/>
              </a:lnSpc>
            </a:pPr>
            <a:r>
              <a:rPr lang="en-GB" sz="2400"/>
              <a:t>We currently find our leadership roles some of the hardest to recruit for, in part due to their high levels of workload and perception both internally and externally</a:t>
            </a:r>
          </a:p>
          <a:p>
            <a:pPr>
              <a:lnSpc>
                <a:spcPct val="100000"/>
              </a:lnSpc>
            </a:pPr>
            <a:endParaRPr lang="en-GB" sz="2400"/>
          </a:p>
          <a:p>
            <a:pPr>
              <a:lnSpc>
                <a:spcPct val="100000"/>
              </a:lnSpc>
            </a:pPr>
            <a:r>
              <a:rPr lang="en-GB" sz="2400"/>
              <a:t>From research and surveys with our current commissioners, volunteers and outside of scouting we’re making changes to our ‘Commissioner’ and Group Scout Leader role titles</a:t>
            </a:r>
          </a:p>
        </p:txBody>
      </p:sp>
      <p:sp>
        <p:nvSpPr>
          <p:cNvPr id="5" name="TextBox 4">
            <a:extLst>
              <a:ext uri="{FF2B5EF4-FFF2-40B4-BE49-F238E27FC236}">
                <a16:creationId xmlns:a16="http://schemas.microsoft.com/office/drawing/2014/main" id="{3769605A-F399-3017-1FFA-F84B8287A0D1}"/>
              </a:ext>
            </a:extLst>
          </p:cNvPr>
          <p:cNvSpPr txBox="1"/>
          <p:nvPr/>
        </p:nvSpPr>
        <p:spPr>
          <a:xfrm>
            <a:off x="6012981" y="1034409"/>
            <a:ext cx="5206988"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Introducing Lead Volunteers</a:t>
            </a:r>
          </a:p>
        </p:txBody>
      </p:sp>
      <p:grpSp>
        <p:nvGrpSpPr>
          <p:cNvPr id="32" name="Group 31">
            <a:extLst>
              <a:ext uri="{FF2B5EF4-FFF2-40B4-BE49-F238E27FC236}">
                <a16:creationId xmlns:a16="http://schemas.microsoft.com/office/drawing/2014/main" id="{9E079CC4-98AE-CF8F-12C9-747CB6B997B3}"/>
              </a:ext>
            </a:extLst>
          </p:cNvPr>
          <p:cNvGrpSpPr/>
          <p:nvPr/>
        </p:nvGrpSpPr>
        <p:grpSpPr>
          <a:xfrm>
            <a:off x="254929" y="781805"/>
            <a:ext cx="5612857" cy="5912854"/>
            <a:chOff x="6331291" y="867085"/>
            <a:chExt cx="5612857" cy="5912854"/>
          </a:xfrm>
        </p:grpSpPr>
        <p:grpSp>
          <p:nvGrpSpPr>
            <p:cNvPr id="12" name="Group 11">
              <a:extLst>
                <a:ext uri="{FF2B5EF4-FFF2-40B4-BE49-F238E27FC236}">
                  <a16:creationId xmlns:a16="http://schemas.microsoft.com/office/drawing/2014/main" id="{FEE27549-F50F-28C3-3B70-07A4696208F6}"/>
                </a:ext>
              </a:extLst>
            </p:cNvPr>
            <p:cNvGrpSpPr/>
            <p:nvPr/>
          </p:nvGrpSpPr>
          <p:grpSpPr>
            <a:xfrm>
              <a:off x="10074770" y="1915835"/>
              <a:ext cx="1800000" cy="1800000"/>
              <a:chOff x="6990522" y="2385391"/>
              <a:chExt cx="1800000" cy="1800000"/>
            </a:xfrm>
          </p:grpSpPr>
          <p:sp>
            <p:nvSpPr>
              <p:cNvPr id="13" name="Flowchart: Connector 12">
                <a:extLst>
                  <a:ext uri="{FF2B5EF4-FFF2-40B4-BE49-F238E27FC236}">
                    <a16:creationId xmlns:a16="http://schemas.microsoft.com/office/drawing/2014/main" id="{44633B16-B8AB-38CD-F087-A60561C3CF17}"/>
                  </a:ext>
                </a:extLst>
              </p:cNvPr>
              <p:cNvSpPr/>
              <p:nvPr/>
            </p:nvSpPr>
            <p:spPr>
              <a:xfrm>
                <a:off x="6990522" y="2385391"/>
                <a:ext cx="1800000" cy="1800000"/>
              </a:xfrm>
              <a:prstGeom prst="flowChartConnector">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B3991DDB-C445-5BB0-1802-F8F7B9A1AAF4}"/>
                  </a:ext>
                </a:extLst>
              </p:cNvPr>
              <p:cNvSpPr txBox="1"/>
              <p:nvPr/>
            </p:nvSpPr>
            <p:spPr>
              <a:xfrm>
                <a:off x="7129605" y="2746782"/>
                <a:ext cx="1521834" cy="1077218"/>
              </a:xfrm>
              <a:prstGeom prst="rect">
                <a:avLst/>
              </a:prstGeom>
              <a:noFill/>
            </p:spPr>
            <p:txBody>
              <a:bodyPr wrap="square" rtlCol="0">
                <a:spAutoFit/>
              </a:bodyPr>
              <a:lstStyle/>
              <a:p>
                <a:pPr algn="ctr"/>
                <a:r>
                  <a:rPr lang="en-GB" sz="1600">
                    <a:solidFill>
                      <a:schemeClr val="bg1"/>
                    </a:solidFill>
                  </a:rPr>
                  <a:t>45% said their workload was ‘difficult’ or ‘really difficult’</a:t>
                </a:r>
              </a:p>
            </p:txBody>
          </p:sp>
        </p:grpSp>
        <p:grpSp>
          <p:nvGrpSpPr>
            <p:cNvPr id="23" name="Group 22">
              <a:extLst>
                <a:ext uri="{FF2B5EF4-FFF2-40B4-BE49-F238E27FC236}">
                  <a16:creationId xmlns:a16="http://schemas.microsoft.com/office/drawing/2014/main" id="{C07602B6-9C14-D75A-1283-D0828B56353C}"/>
                </a:ext>
              </a:extLst>
            </p:cNvPr>
            <p:cNvGrpSpPr/>
            <p:nvPr/>
          </p:nvGrpSpPr>
          <p:grpSpPr>
            <a:xfrm>
              <a:off x="6331291" y="1236534"/>
              <a:ext cx="3604396" cy="2550890"/>
              <a:chOff x="6372131" y="702520"/>
              <a:chExt cx="3604396" cy="2550890"/>
            </a:xfrm>
          </p:grpSpPr>
          <p:grpSp>
            <p:nvGrpSpPr>
              <p:cNvPr id="7" name="Group 6">
                <a:extLst>
                  <a:ext uri="{FF2B5EF4-FFF2-40B4-BE49-F238E27FC236}">
                    <a16:creationId xmlns:a16="http://schemas.microsoft.com/office/drawing/2014/main" id="{A57F558F-CC66-5675-C48F-E0349BDECEDC}"/>
                  </a:ext>
                </a:extLst>
              </p:cNvPr>
              <p:cNvGrpSpPr/>
              <p:nvPr/>
            </p:nvGrpSpPr>
            <p:grpSpPr>
              <a:xfrm>
                <a:off x="6447183" y="1384852"/>
                <a:ext cx="1800000" cy="1800000"/>
                <a:chOff x="6990522" y="2385391"/>
                <a:chExt cx="1800000" cy="1800000"/>
              </a:xfrm>
            </p:grpSpPr>
            <p:sp>
              <p:nvSpPr>
                <p:cNvPr id="4" name="Flowchart: Connector 3">
                  <a:extLst>
                    <a:ext uri="{FF2B5EF4-FFF2-40B4-BE49-F238E27FC236}">
                      <a16:creationId xmlns:a16="http://schemas.microsoft.com/office/drawing/2014/main" id="{734A87FF-DF25-052F-879F-E1D9169679E9}"/>
                    </a:ext>
                  </a:extLst>
                </p:cNvPr>
                <p:cNvSpPr/>
                <p:nvPr/>
              </p:nvSpPr>
              <p:spPr>
                <a:xfrm>
                  <a:off x="6990522" y="2385391"/>
                  <a:ext cx="1800000" cy="1800000"/>
                </a:xfrm>
                <a:prstGeom prst="flowChartConnector">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B03A389-2A92-6762-B395-CC0DB6C6FF24}"/>
                    </a:ext>
                  </a:extLst>
                </p:cNvPr>
                <p:cNvSpPr txBox="1"/>
                <p:nvPr/>
              </p:nvSpPr>
              <p:spPr>
                <a:xfrm>
                  <a:off x="7129605" y="2623671"/>
                  <a:ext cx="1521834" cy="1323439"/>
                </a:xfrm>
                <a:prstGeom prst="rect">
                  <a:avLst/>
                </a:prstGeom>
                <a:noFill/>
              </p:spPr>
              <p:txBody>
                <a:bodyPr wrap="square" rtlCol="0">
                  <a:spAutoFit/>
                </a:bodyPr>
                <a:lstStyle/>
                <a:p>
                  <a:pPr algn="ctr"/>
                  <a:r>
                    <a:rPr lang="en-GB" sz="1600">
                      <a:solidFill>
                        <a:schemeClr val="bg1"/>
                      </a:solidFill>
                    </a:rPr>
                    <a:t>53% of District Commissioner and manager roles</a:t>
                  </a:r>
                </a:p>
              </p:txBody>
            </p:sp>
          </p:grpSp>
          <p:grpSp>
            <p:nvGrpSpPr>
              <p:cNvPr id="8" name="Group 7">
                <a:extLst>
                  <a:ext uri="{FF2B5EF4-FFF2-40B4-BE49-F238E27FC236}">
                    <a16:creationId xmlns:a16="http://schemas.microsoft.com/office/drawing/2014/main" id="{003C0E98-D0E9-4C49-3229-53B452D069CC}"/>
                  </a:ext>
                </a:extLst>
              </p:cNvPr>
              <p:cNvGrpSpPr/>
              <p:nvPr/>
            </p:nvGrpSpPr>
            <p:grpSpPr>
              <a:xfrm>
                <a:off x="8108100" y="1384852"/>
                <a:ext cx="1800000" cy="1800000"/>
                <a:chOff x="6990522" y="2385391"/>
                <a:chExt cx="1800000" cy="1800000"/>
              </a:xfrm>
            </p:grpSpPr>
            <p:sp>
              <p:nvSpPr>
                <p:cNvPr id="10" name="Flowchart: Connector 9">
                  <a:extLst>
                    <a:ext uri="{FF2B5EF4-FFF2-40B4-BE49-F238E27FC236}">
                      <a16:creationId xmlns:a16="http://schemas.microsoft.com/office/drawing/2014/main" id="{C3337E97-B5A3-168D-444E-EF1DA523F214}"/>
                    </a:ext>
                  </a:extLst>
                </p:cNvPr>
                <p:cNvSpPr/>
                <p:nvPr/>
              </p:nvSpPr>
              <p:spPr>
                <a:xfrm>
                  <a:off x="6990522" y="2385391"/>
                  <a:ext cx="1800000" cy="1800000"/>
                </a:xfrm>
                <a:prstGeom prst="flowChartConnector">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2DE4EEA8-5C19-26F0-DE27-45D1A30EF7ED}"/>
                    </a:ext>
                  </a:extLst>
                </p:cNvPr>
                <p:cNvSpPr txBox="1"/>
                <p:nvPr/>
              </p:nvSpPr>
              <p:spPr>
                <a:xfrm>
                  <a:off x="7129605" y="2869891"/>
                  <a:ext cx="1521834" cy="830997"/>
                </a:xfrm>
                <a:prstGeom prst="rect">
                  <a:avLst/>
                </a:prstGeom>
                <a:noFill/>
              </p:spPr>
              <p:txBody>
                <a:bodyPr wrap="square" rtlCol="0">
                  <a:spAutoFit/>
                </a:bodyPr>
                <a:lstStyle/>
                <a:p>
                  <a:pPr algn="ctr"/>
                  <a:r>
                    <a:rPr lang="en-GB" sz="1600">
                      <a:solidFill>
                        <a:schemeClr val="bg1"/>
                      </a:solidFill>
                    </a:rPr>
                    <a:t>27% of Group Scout Leader roles</a:t>
                  </a:r>
                </a:p>
              </p:txBody>
            </p:sp>
          </p:grpSp>
          <p:sp>
            <p:nvSpPr>
              <p:cNvPr id="21" name="Rectangle: Rounded Corners 20">
                <a:extLst>
                  <a:ext uri="{FF2B5EF4-FFF2-40B4-BE49-F238E27FC236}">
                    <a16:creationId xmlns:a16="http://schemas.microsoft.com/office/drawing/2014/main" id="{2967908E-8B87-4F9A-6551-B300D325B045}"/>
                  </a:ext>
                </a:extLst>
              </p:cNvPr>
              <p:cNvSpPr/>
              <p:nvPr/>
            </p:nvSpPr>
            <p:spPr>
              <a:xfrm>
                <a:off x="6372131" y="702520"/>
                <a:ext cx="3604396" cy="2550890"/>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8CC1D423-933A-88CF-3477-EB6F6F02805A}"/>
                  </a:ext>
                </a:extLst>
              </p:cNvPr>
              <p:cNvSpPr txBox="1"/>
              <p:nvPr/>
            </p:nvSpPr>
            <p:spPr>
              <a:xfrm>
                <a:off x="6852392" y="742049"/>
                <a:ext cx="2511416" cy="584775"/>
              </a:xfrm>
              <a:prstGeom prst="rect">
                <a:avLst/>
              </a:prstGeom>
              <a:noFill/>
            </p:spPr>
            <p:txBody>
              <a:bodyPr wrap="square" rtlCol="0">
                <a:spAutoFit/>
              </a:bodyPr>
              <a:lstStyle/>
              <a:p>
                <a:pPr algn="ctr"/>
                <a:r>
                  <a:rPr lang="en-GB" sz="1600" b="1"/>
                  <a:t>30% of all leadership roles are vacant</a:t>
                </a:r>
              </a:p>
            </p:txBody>
          </p:sp>
        </p:grpSp>
        <p:grpSp>
          <p:nvGrpSpPr>
            <p:cNvPr id="26" name="Group 25">
              <a:extLst>
                <a:ext uri="{FF2B5EF4-FFF2-40B4-BE49-F238E27FC236}">
                  <a16:creationId xmlns:a16="http://schemas.microsoft.com/office/drawing/2014/main" id="{2ABEF967-5734-43E9-E983-EE6E7C78B66B}"/>
                </a:ext>
              </a:extLst>
            </p:cNvPr>
            <p:cNvGrpSpPr/>
            <p:nvPr/>
          </p:nvGrpSpPr>
          <p:grpSpPr>
            <a:xfrm>
              <a:off x="8339752" y="4229049"/>
              <a:ext cx="3604396" cy="2550890"/>
              <a:chOff x="6372131" y="3905793"/>
              <a:chExt cx="3604396" cy="2550890"/>
            </a:xfrm>
          </p:grpSpPr>
          <p:grpSp>
            <p:nvGrpSpPr>
              <p:cNvPr id="15" name="Group 14">
                <a:extLst>
                  <a:ext uri="{FF2B5EF4-FFF2-40B4-BE49-F238E27FC236}">
                    <a16:creationId xmlns:a16="http://schemas.microsoft.com/office/drawing/2014/main" id="{EF762727-FBFB-3A10-B7B7-C88FB66E0D30}"/>
                  </a:ext>
                </a:extLst>
              </p:cNvPr>
              <p:cNvGrpSpPr/>
              <p:nvPr/>
            </p:nvGrpSpPr>
            <p:grpSpPr>
              <a:xfrm>
                <a:off x="6447183" y="4589847"/>
                <a:ext cx="1800000" cy="1800000"/>
                <a:chOff x="6990522" y="2385391"/>
                <a:chExt cx="1800000" cy="1800000"/>
              </a:xfrm>
            </p:grpSpPr>
            <p:sp>
              <p:nvSpPr>
                <p:cNvPr id="16" name="Flowchart: Connector 15">
                  <a:extLst>
                    <a:ext uri="{FF2B5EF4-FFF2-40B4-BE49-F238E27FC236}">
                      <a16:creationId xmlns:a16="http://schemas.microsoft.com/office/drawing/2014/main" id="{5D6AE8DD-0D72-5F25-42A2-961E77AA580F}"/>
                    </a:ext>
                  </a:extLst>
                </p:cNvPr>
                <p:cNvSpPr/>
                <p:nvPr/>
              </p:nvSpPr>
              <p:spPr>
                <a:xfrm>
                  <a:off x="6990522" y="2385391"/>
                  <a:ext cx="1800000" cy="1800000"/>
                </a:xfrm>
                <a:prstGeom prst="flowChartConnector">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10A3C12D-9175-218F-6964-ED14EA3B6A26}"/>
                    </a:ext>
                  </a:extLst>
                </p:cNvPr>
                <p:cNvSpPr txBox="1"/>
                <p:nvPr/>
              </p:nvSpPr>
              <p:spPr>
                <a:xfrm>
                  <a:off x="7129605" y="2993003"/>
                  <a:ext cx="1521834" cy="584775"/>
                </a:xfrm>
                <a:prstGeom prst="rect">
                  <a:avLst/>
                </a:prstGeom>
                <a:noFill/>
              </p:spPr>
              <p:txBody>
                <a:bodyPr wrap="square" rtlCol="0">
                  <a:spAutoFit/>
                </a:bodyPr>
                <a:lstStyle/>
                <a:p>
                  <a:pPr algn="ctr"/>
                  <a:r>
                    <a:rPr lang="en-GB" sz="1600">
                      <a:solidFill>
                        <a:schemeClr val="bg1"/>
                      </a:solidFill>
                    </a:rPr>
                    <a:t>7% said Commissioner</a:t>
                  </a:r>
                </a:p>
              </p:txBody>
            </p:sp>
          </p:grpSp>
          <p:grpSp>
            <p:nvGrpSpPr>
              <p:cNvPr id="18" name="Group 17">
                <a:extLst>
                  <a:ext uri="{FF2B5EF4-FFF2-40B4-BE49-F238E27FC236}">
                    <a16:creationId xmlns:a16="http://schemas.microsoft.com/office/drawing/2014/main" id="{492DF519-045D-5445-151F-CFEEB6B10B63}"/>
                  </a:ext>
                </a:extLst>
              </p:cNvPr>
              <p:cNvGrpSpPr/>
              <p:nvPr/>
            </p:nvGrpSpPr>
            <p:grpSpPr>
              <a:xfrm>
                <a:off x="8108100" y="4589847"/>
                <a:ext cx="1800000" cy="1800000"/>
                <a:chOff x="6990522" y="2385391"/>
                <a:chExt cx="1800000" cy="1800000"/>
              </a:xfrm>
            </p:grpSpPr>
            <p:sp>
              <p:nvSpPr>
                <p:cNvPr id="19" name="Flowchart: Connector 18">
                  <a:extLst>
                    <a:ext uri="{FF2B5EF4-FFF2-40B4-BE49-F238E27FC236}">
                      <a16:creationId xmlns:a16="http://schemas.microsoft.com/office/drawing/2014/main" id="{DE369D94-76D6-DEB5-9B25-4E241E73B910}"/>
                    </a:ext>
                  </a:extLst>
                </p:cNvPr>
                <p:cNvSpPr/>
                <p:nvPr/>
              </p:nvSpPr>
              <p:spPr>
                <a:xfrm>
                  <a:off x="6990522" y="2385391"/>
                  <a:ext cx="1800000" cy="1800000"/>
                </a:xfrm>
                <a:prstGeom prst="flowChartConnector">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E1D03FDA-0BBF-CA01-090B-CB43D084E686}"/>
                    </a:ext>
                  </a:extLst>
                </p:cNvPr>
                <p:cNvSpPr txBox="1"/>
                <p:nvPr/>
              </p:nvSpPr>
              <p:spPr>
                <a:xfrm>
                  <a:off x="7129605" y="2869891"/>
                  <a:ext cx="1521834" cy="830997"/>
                </a:xfrm>
                <a:prstGeom prst="rect">
                  <a:avLst/>
                </a:prstGeom>
                <a:noFill/>
              </p:spPr>
              <p:txBody>
                <a:bodyPr wrap="square" rtlCol="0">
                  <a:spAutoFit/>
                </a:bodyPr>
                <a:lstStyle/>
                <a:p>
                  <a:pPr algn="ctr"/>
                  <a:r>
                    <a:rPr lang="en-GB" sz="1600">
                      <a:solidFill>
                        <a:schemeClr val="bg1"/>
                      </a:solidFill>
                    </a:rPr>
                    <a:t>43% said Lead Volunteer</a:t>
                  </a:r>
                </a:p>
              </p:txBody>
            </p:sp>
          </p:grpSp>
          <p:sp>
            <p:nvSpPr>
              <p:cNvPr id="24" name="Rectangle: Rounded Corners 23">
                <a:extLst>
                  <a:ext uri="{FF2B5EF4-FFF2-40B4-BE49-F238E27FC236}">
                    <a16:creationId xmlns:a16="http://schemas.microsoft.com/office/drawing/2014/main" id="{19884379-F98D-6809-A45D-0470A11203DB}"/>
                  </a:ext>
                </a:extLst>
              </p:cNvPr>
              <p:cNvSpPr/>
              <p:nvPr/>
            </p:nvSpPr>
            <p:spPr>
              <a:xfrm>
                <a:off x="6372131" y="3905793"/>
                <a:ext cx="3604396" cy="2550890"/>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212E8D76-468F-FF95-8828-DF30D9261EA6}"/>
                  </a:ext>
                </a:extLst>
              </p:cNvPr>
              <p:cNvSpPr txBox="1"/>
              <p:nvPr/>
            </p:nvSpPr>
            <p:spPr>
              <a:xfrm>
                <a:off x="6586266" y="3938236"/>
                <a:ext cx="3185935" cy="584775"/>
              </a:xfrm>
              <a:prstGeom prst="rect">
                <a:avLst/>
              </a:prstGeom>
              <a:noFill/>
            </p:spPr>
            <p:txBody>
              <a:bodyPr wrap="square" rtlCol="0">
                <a:spAutoFit/>
              </a:bodyPr>
              <a:lstStyle/>
              <a:p>
                <a:pPr algn="ctr"/>
                <a:r>
                  <a:rPr lang="en-GB" sz="1600" b="1"/>
                  <a:t>Provides leadership and inspiration to other volunteers</a:t>
                </a:r>
              </a:p>
            </p:txBody>
          </p:sp>
        </p:grpSp>
        <p:sp>
          <p:nvSpPr>
            <p:cNvPr id="27" name="TextBox 26">
              <a:extLst>
                <a:ext uri="{FF2B5EF4-FFF2-40B4-BE49-F238E27FC236}">
                  <a16:creationId xmlns:a16="http://schemas.microsoft.com/office/drawing/2014/main" id="{8CD6FD0F-DE34-3CEC-F626-0DE780933156}"/>
                </a:ext>
              </a:extLst>
            </p:cNvPr>
            <p:cNvSpPr txBox="1"/>
            <p:nvPr/>
          </p:nvSpPr>
          <p:spPr>
            <a:xfrm>
              <a:off x="7079316" y="867085"/>
              <a:ext cx="4292945" cy="338554"/>
            </a:xfrm>
            <a:prstGeom prst="rect">
              <a:avLst/>
            </a:prstGeom>
            <a:noFill/>
          </p:spPr>
          <p:txBody>
            <a:bodyPr wrap="square" rtlCol="0">
              <a:spAutoFit/>
            </a:bodyPr>
            <a:lstStyle/>
            <a:p>
              <a:pPr algn="ctr"/>
              <a:r>
                <a:rPr lang="en-GB" sz="1600" b="1"/>
                <a:t>Those in leadership roles have told us:</a:t>
              </a:r>
            </a:p>
          </p:txBody>
        </p:sp>
        <p:sp>
          <p:nvSpPr>
            <p:cNvPr id="28" name="TextBox 27">
              <a:extLst>
                <a:ext uri="{FF2B5EF4-FFF2-40B4-BE49-F238E27FC236}">
                  <a16:creationId xmlns:a16="http://schemas.microsoft.com/office/drawing/2014/main" id="{2CE670A3-3A52-69AA-5210-564ECF2C5B6B}"/>
                </a:ext>
              </a:extLst>
            </p:cNvPr>
            <p:cNvSpPr txBox="1"/>
            <p:nvPr/>
          </p:nvSpPr>
          <p:spPr>
            <a:xfrm>
              <a:off x="7277278" y="3852420"/>
              <a:ext cx="3821933" cy="338554"/>
            </a:xfrm>
            <a:prstGeom prst="rect">
              <a:avLst/>
            </a:prstGeom>
            <a:noFill/>
          </p:spPr>
          <p:txBody>
            <a:bodyPr wrap="square" rtlCol="0">
              <a:spAutoFit/>
            </a:bodyPr>
            <a:lstStyle/>
            <a:p>
              <a:pPr algn="ctr"/>
              <a:r>
                <a:rPr lang="en-GB" sz="1600" b="1"/>
                <a:t>Our external research role told us:</a:t>
              </a:r>
            </a:p>
          </p:txBody>
        </p:sp>
        <p:grpSp>
          <p:nvGrpSpPr>
            <p:cNvPr id="29" name="Group 28">
              <a:extLst>
                <a:ext uri="{FF2B5EF4-FFF2-40B4-BE49-F238E27FC236}">
                  <a16:creationId xmlns:a16="http://schemas.microsoft.com/office/drawing/2014/main" id="{E71D47D7-51EB-C6A9-52B9-9D8BB415BBF2}"/>
                </a:ext>
              </a:extLst>
            </p:cNvPr>
            <p:cNvGrpSpPr/>
            <p:nvPr/>
          </p:nvGrpSpPr>
          <p:grpSpPr>
            <a:xfrm>
              <a:off x="6406343" y="4913101"/>
              <a:ext cx="1800000" cy="1800000"/>
              <a:chOff x="6990522" y="2385391"/>
              <a:chExt cx="1800000" cy="1800000"/>
            </a:xfrm>
          </p:grpSpPr>
          <p:sp>
            <p:nvSpPr>
              <p:cNvPr id="30" name="Flowchart: Connector 29">
                <a:extLst>
                  <a:ext uri="{FF2B5EF4-FFF2-40B4-BE49-F238E27FC236}">
                    <a16:creationId xmlns:a16="http://schemas.microsoft.com/office/drawing/2014/main" id="{606AF3C0-DD4E-9C30-904E-DBE50DAF490A}"/>
                  </a:ext>
                </a:extLst>
              </p:cNvPr>
              <p:cNvSpPr/>
              <p:nvPr/>
            </p:nvSpPr>
            <p:spPr>
              <a:xfrm>
                <a:off x="6990522" y="2385391"/>
                <a:ext cx="1800000" cy="1800000"/>
              </a:xfrm>
              <a:prstGeom prst="flowChartConnector">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F2397C86-CB59-9632-6764-F08D57925AAD}"/>
                  </a:ext>
                </a:extLst>
              </p:cNvPr>
              <p:cNvSpPr txBox="1"/>
              <p:nvPr/>
            </p:nvSpPr>
            <p:spPr>
              <a:xfrm>
                <a:off x="7129605" y="2592893"/>
                <a:ext cx="1521834" cy="1384995"/>
              </a:xfrm>
              <a:prstGeom prst="rect">
                <a:avLst/>
              </a:prstGeom>
              <a:noFill/>
            </p:spPr>
            <p:txBody>
              <a:bodyPr wrap="square" rtlCol="0">
                <a:spAutoFit/>
              </a:bodyPr>
              <a:lstStyle/>
              <a:p>
                <a:pPr algn="ctr"/>
                <a:r>
                  <a:rPr lang="en-GB" sz="1400">
                    <a:solidFill>
                      <a:schemeClr val="bg1"/>
                    </a:solidFill>
                  </a:rPr>
                  <a:t>The Commissioner title is used in a very different context outside of Scouts</a:t>
                </a:r>
              </a:p>
            </p:txBody>
          </p:sp>
        </p:grpSp>
      </p:grpSp>
    </p:spTree>
    <p:extLst>
      <p:ext uri="{BB962C8B-B14F-4D97-AF65-F5344CB8AC3E}">
        <p14:creationId xmlns:p14="http://schemas.microsoft.com/office/powerpoint/2010/main" val="2339715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Changing our role titles</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Introducing Lead Volunteers</a:t>
            </a:r>
          </a:p>
        </p:txBody>
      </p:sp>
      <p:sp>
        <p:nvSpPr>
          <p:cNvPr id="12" name="Text Placeholder 8">
            <a:extLst>
              <a:ext uri="{FF2B5EF4-FFF2-40B4-BE49-F238E27FC236}">
                <a16:creationId xmlns:a16="http://schemas.microsoft.com/office/drawing/2014/main" id="{4506C49B-B3BD-E51A-EF9A-AE9FE70A18F1}"/>
              </a:ext>
            </a:extLst>
          </p:cNvPr>
          <p:cNvSpPr txBox="1">
            <a:spLocks/>
          </p:cNvSpPr>
          <p:nvPr/>
        </p:nvSpPr>
        <p:spPr>
          <a:xfrm>
            <a:off x="345675" y="1404134"/>
            <a:ext cx="5326256" cy="4766985"/>
          </a:xfrm>
          <a:prstGeom prst="rect">
            <a:avLst/>
          </a:prstGeom>
        </p:spPr>
        <p:txBody>
          <a:bodyPr vert="horz" lIns="0" tIns="0" rIns="0" bIns="0" rtlCol="0" anchor="ctr">
            <a:normAutofit/>
          </a:bodyPr>
          <a:lstStyle>
            <a:lvl1pPr marL="10800" indent="0" eaLnBrk="1" hangingPunct="1">
              <a:buClr>
                <a:schemeClr val="tx2"/>
              </a:buClr>
              <a:buSzPct val="125000"/>
              <a:buFont typeface="Arial" panose="020B0604020202020204" pitchFamily="34" charset="0"/>
              <a:buNone/>
              <a:tabLst/>
              <a:defRPr sz="1800" b="0" i="0">
                <a:latin typeface="Nunito Sans" charset="0"/>
                <a:ea typeface="Nunito Sans" charset="0"/>
                <a:cs typeface="Nunito Sans" charset="0"/>
              </a:defRPr>
            </a:lvl1pPr>
            <a:lvl2pPr marL="10800" indent="0" eaLnBrk="1" hangingPunct="1">
              <a:buClr>
                <a:schemeClr val="tx2"/>
              </a:buClr>
              <a:buSzPct val="125000"/>
              <a:buFont typeface="Arial" panose="020B0604020202020204" pitchFamily="34" charset="0"/>
              <a:buNone/>
              <a:tabLst/>
              <a:defRPr sz="1800" b="0" i="0">
                <a:latin typeface="Nunito Sans Black" pitchFamily="2" charset="77"/>
                <a:ea typeface="+mn-ea"/>
                <a:cs typeface="+mn-cs"/>
              </a:defRPr>
            </a:lvl2pPr>
            <a:lvl3pPr marL="10800" indent="0" eaLnBrk="1" hangingPunct="1">
              <a:buClr>
                <a:schemeClr val="tx1"/>
              </a:buClr>
              <a:buSzPct val="125000"/>
              <a:buFont typeface="Arial" panose="020B0604020202020204" pitchFamily="34" charset="0"/>
              <a:buNone/>
              <a:tabLst/>
              <a:defRPr sz="1800">
                <a:solidFill>
                  <a:schemeClr val="tx2"/>
                </a:solidFill>
                <a:latin typeface="+mn-lt"/>
                <a:ea typeface="+mn-ea"/>
                <a:cs typeface="+mn-cs"/>
              </a:defRPr>
            </a:lvl3pPr>
            <a:lvl4pPr marL="10800" indent="0" eaLnBrk="1" hangingPunct="1">
              <a:buClr>
                <a:schemeClr val="tx1"/>
              </a:buClr>
              <a:buSzPct val="125000"/>
              <a:buFont typeface="Arial" panose="020B0604020202020204" pitchFamily="34" charset="0"/>
              <a:buNone/>
              <a:tabLst/>
              <a:defRPr sz="1800" b="0" i="0">
                <a:solidFill>
                  <a:schemeClr val="tx2"/>
                </a:solidFill>
                <a:latin typeface="Nunito Sans Black" pitchFamily="2" charset="77"/>
                <a:ea typeface="+mn-ea"/>
                <a:cs typeface="+mn-cs"/>
              </a:defRPr>
            </a:lvl4pPr>
            <a:lvl5pPr marL="10800" indent="0" eaLnBrk="1" hangingPunct="1">
              <a:spcBef>
                <a:spcPts val="1950"/>
              </a:spcBef>
              <a:buClr>
                <a:schemeClr val="tx2"/>
              </a:buClr>
              <a:buSzPct val="125000"/>
              <a:buFont typeface="Arial" panose="020B0604020202020204" pitchFamily="34" charset="0"/>
              <a:buNone/>
              <a:tabLst/>
              <a:defRPr sz="1800" b="0" i="0">
                <a:solidFill>
                  <a:schemeClr val="tx2"/>
                </a:solidFill>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795" defTabSz="914400"/>
            <a:r>
              <a:rPr lang="en-GB" sz="2400"/>
              <a:t>The ‘Commissioner’ and ‘Group Scout Leader’ titles will change across Scouting</a:t>
            </a:r>
          </a:p>
          <a:p>
            <a:pPr marL="10795" defTabSz="914400"/>
            <a:endParaRPr lang="en-GB" sz="2400"/>
          </a:p>
          <a:p>
            <a:pPr marL="10795" defTabSz="914400"/>
            <a:r>
              <a:rPr lang="en-GB" sz="2400"/>
              <a:t>GSLs along with District, County, Area, Region (and so on) Commissioners will be called Lead Volunteers </a:t>
            </a:r>
          </a:p>
          <a:p>
            <a:pPr marL="10795" defTabSz="914400"/>
            <a:endParaRPr lang="en-GB" sz="2400"/>
          </a:p>
          <a:p>
            <a:pPr marL="10795" defTabSz="914400"/>
            <a:r>
              <a:rPr lang="en-GB" sz="2400"/>
              <a:t>Youth Commissioners will be called Youth Leads</a:t>
            </a:r>
          </a:p>
        </p:txBody>
      </p:sp>
      <p:pic>
        <p:nvPicPr>
          <p:cNvPr id="6" name="Picture 5" descr="A person with his arms crossed&#10;&#10;Description automatically generated with medium confidence">
            <a:extLst>
              <a:ext uri="{FF2B5EF4-FFF2-40B4-BE49-F238E27FC236}">
                <a16:creationId xmlns:a16="http://schemas.microsoft.com/office/drawing/2014/main" id="{5964A7F9-5BD3-B6DF-3080-00147C89A5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016" t="7373" r="9424"/>
          <a:stretch/>
        </p:blipFill>
        <p:spPr>
          <a:xfrm>
            <a:off x="6520071" y="1040443"/>
            <a:ext cx="5032441" cy="5494365"/>
          </a:xfrm>
          <a:prstGeom prst="rect">
            <a:avLst/>
          </a:prstGeom>
        </p:spPr>
      </p:pic>
    </p:spTree>
    <p:extLst>
      <p:ext uri="{BB962C8B-B14F-4D97-AF65-F5344CB8AC3E}">
        <p14:creationId xmlns:p14="http://schemas.microsoft.com/office/powerpoint/2010/main" val="1245871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Changing our role titles</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289272" y="1614624"/>
            <a:ext cx="5425649" cy="4906494"/>
          </a:xfrm>
        </p:spPr>
        <p:txBody>
          <a:bodyPr>
            <a:normAutofit fontScale="92500" lnSpcReduction="10000"/>
          </a:bodyPr>
          <a:lstStyle/>
          <a:p>
            <a:pPr>
              <a:lnSpc>
                <a:spcPct val="100000"/>
              </a:lnSpc>
            </a:pPr>
            <a:r>
              <a:rPr lang="en-GB" sz="2400"/>
              <a:t>These changes support us to recruit new volunteers and make roles for current volunteers clearer and more flexible and help us to: </a:t>
            </a:r>
          </a:p>
          <a:p>
            <a:pPr>
              <a:lnSpc>
                <a:spcPct val="100000"/>
              </a:lnSpc>
            </a:pPr>
            <a:endParaRPr lang="en-GB" sz="2400"/>
          </a:p>
          <a:p>
            <a:pPr marL="468000" indent="-457200">
              <a:lnSpc>
                <a:spcPct val="100000"/>
              </a:lnSpc>
              <a:buClr>
                <a:schemeClr val="accent5"/>
              </a:buClr>
              <a:buFont typeface="Arial" panose="020B0604020202020204" pitchFamily="34" charset="0"/>
              <a:buChar char="•"/>
            </a:pPr>
            <a:r>
              <a:rPr lang="en-GB" sz="2400"/>
              <a:t>Make our roles clearer</a:t>
            </a:r>
          </a:p>
          <a:p>
            <a:pPr marL="468000" indent="-457200">
              <a:lnSpc>
                <a:spcPct val="100000"/>
              </a:lnSpc>
              <a:buClr>
                <a:schemeClr val="accent5"/>
              </a:buClr>
              <a:buFont typeface="Arial" panose="020B0604020202020204" pitchFamily="34" charset="0"/>
              <a:buChar char="•"/>
            </a:pPr>
            <a:r>
              <a:rPr lang="en-GB" sz="2400"/>
              <a:t>Make it easier to share tasks as a team</a:t>
            </a:r>
          </a:p>
          <a:p>
            <a:pPr marL="468000" indent="-457200">
              <a:lnSpc>
                <a:spcPct val="100000"/>
              </a:lnSpc>
              <a:buClr>
                <a:schemeClr val="accent5"/>
              </a:buClr>
              <a:buFont typeface="Arial" panose="020B0604020202020204" pitchFamily="34" charset="0"/>
              <a:buChar char="•"/>
            </a:pPr>
            <a:r>
              <a:rPr lang="en-GB" sz="2400"/>
              <a:t>Support recruitment of new volunteers</a:t>
            </a:r>
          </a:p>
          <a:p>
            <a:pPr marL="468000" indent="-457200">
              <a:lnSpc>
                <a:spcPct val="100000"/>
              </a:lnSpc>
              <a:buClr>
                <a:schemeClr val="accent5"/>
              </a:buClr>
              <a:buFont typeface="Arial" panose="020B0604020202020204" pitchFamily="34" charset="0"/>
              <a:buChar char="•"/>
            </a:pPr>
            <a:endParaRPr lang="en-GB" sz="2400"/>
          </a:p>
          <a:p>
            <a:pPr>
              <a:lnSpc>
                <a:spcPct val="100000"/>
              </a:lnSpc>
              <a:buClr>
                <a:schemeClr val="accent5"/>
              </a:buClr>
            </a:pPr>
            <a:r>
              <a:rPr lang="en-GB" sz="2400"/>
              <a:t>These changes are about how we organise ourselves and our teams, but you’re still… </a:t>
            </a:r>
          </a:p>
          <a:p>
            <a:pPr>
              <a:lnSpc>
                <a:spcPct val="100000"/>
              </a:lnSpc>
              <a:buClr>
                <a:schemeClr val="accent5"/>
              </a:buClr>
            </a:pPr>
            <a:endParaRPr lang="en-GB" sz="2400"/>
          </a:p>
          <a:p>
            <a:pPr>
              <a:lnSpc>
                <a:spcPct val="100000"/>
              </a:lnSpc>
              <a:buClr>
                <a:schemeClr val="accent5"/>
              </a:buClr>
            </a:pPr>
            <a:r>
              <a:rPr lang="en-GB" sz="2400"/>
              <a:t>A Scout Leader, Beaver Leader, Skip, Owl, Badger, Akela, Raksha…</a:t>
            </a:r>
          </a:p>
          <a:p>
            <a:pPr>
              <a:lnSpc>
                <a:spcPct val="100000"/>
              </a:lnSpc>
              <a:buClr>
                <a:schemeClr val="accent5"/>
              </a:buClr>
            </a:pPr>
            <a:endParaRPr lang="en-GB" sz="2400"/>
          </a:p>
          <a:p>
            <a:pPr>
              <a:lnSpc>
                <a:spcPct val="100000"/>
              </a:lnSpc>
              <a:buClr>
                <a:schemeClr val="accent5"/>
              </a:buClr>
            </a:pPr>
            <a:r>
              <a:rPr lang="en-GB" sz="2400" b="1"/>
              <a:t>That isn’t changing! </a:t>
            </a:r>
          </a:p>
        </p:txBody>
      </p:sp>
      <p:sp>
        <p:nvSpPr>
          <p:cNvPr id="5" name="TextBox 4">
            <a:extLst>
              <a:ext uri="{FF2B5EF4-FFF2-40B4-BE49-F238E27FC236}">
                <a16:creationId xmlns:a16="http://schemas.microsoft.com/office/drawing/2014/main" id="{3769605A-F399-3017-1FFA-F84B8287A0D1}"/>
              </a:ext>
            </a:extLst>
          </p:cNvPr>
          <p:cNvSpPr txBox="1"/>
          <p:nvPr/>
        </p:nvSpPr>
        <p:spPr>
          <a:xfrm>
            <a:off x="6096000" y="1035291"/>
            <a:ext cx="5206988"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Changing Role Titles</a:t>
            </a:r>
          </a:p>
        </p:txBody>
      </p:sp>
      <p:pic>
        <p:nvPicPr>
          <p:cNvPr id="8" name="Picture 2">
            <a:extLst>
              <a:ext uri="{FF2B5EF4-FFF2-40B4-BE49-F238E27FC236}">
                <a16:creationId xmlns:a16="http://schemas.microsoft.com/office/drawing/2014/main" id="{188D4AF9-90A9-E9CF-C05A-0B294F8C3F65}"/>
              </a:ext>
            </a:extLst>
          </p:cNvPr>
          <p:cNvPicPr>
            <a:picLocks noChangeAspect="1"/>
          </p:cNvPicPr>
          <p:nvPr/>
        </p:nvPicPr>
        <p:blipFill rotWithShape="1">
          <a:blip r:embed="rId3"/>
          <a:srcRect l="25693" t="1" r="14451" b="-278"/>
          <a:stretch/>
        </p:blipFill>
        <p:spPr>
          <a:xfrm>
            <a:off x="345675" y="944455"/>
            <a:ext cx="5344773" cy="5499561"/>
          </a:xfrm>
          <a:prstGeom prst="rect">
            <a:avLst/>
          </a:prstGeom>
        </p:spPr>
      </p:pic>
    </p:spTree>
    <p:extLst>
      <p:ext uri="{BB962C8B-B14F-4D97-AF65-F5344CB8AC3E}">
        <p14:creationId xmlns:p14="http://schemas.microsoft.com/office/powerpoint/2010/main" val="1293006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0F8D-AEF3-80A4-D2E8-6939649B36D3}"/>
              </a:ext>
            </a:extLst>
          </p:cNvPr>
          <p:cNvSpPr>
            <a:spLocks noGrp="1"/>
          </p:cNvSpPr>
          <p:nvPr>
            <p:ph type="ctrTitle"/>
          </p:nvPr>
        </p:nvSpPr>
        <p:spPr/>
        <p:txBody>
          <a:bodyPr/>
          <a:lstStyle/>
          <a:p>
            <a:r>
              <a:rPr lang="en-GB"/>
              <a:t>How we Volunteer Together</a:t>
            </a:r>
          </a:p>
        </p:txBody>
      </p:sp>
      <p:sp>
        <p:nvSpPr>
          <p:cNvPr id="4" name="Text Placeholder 3">
            <a:extLst>
              <a:ext uri="{FF2B5EF4-FFF2-40B4-BE49-F238E27FC236}">
                <a16:creationId xmlns:a16="http://schemas.microsoft.com/office/drawing/2014/main" id="{94ED0430-74DC-72B7-D4DD-C1C9D3935CC2}"/>
              </a:ext>
            </a:extLst>
          </p:cNvPr>
          <p:cNvSpPr>
            <a:spLocks noGrp="1"/>
          </p:cNvSpPr>
          <p:nvPr>
            <p:ph type="body" sz="quarter" idx="12"/>
          </p:nvPr>
        </p:nvSpPr>
        <p:spPr>
          <a:xfrm>
            <a:off x="345675" y="4787089"/>
            <a:ext cx="9328412" cy="1025281"/>
          </a:xfrm>
        </p:spPr>
        <p:txBody>
          <a:bodyPr>
            <a:normAutofit/>
          </a:bodyPr>
          <a:lstStyle/>
          <a:p>
            <a:r>
              <a:rPr lang="en-GB"/>
              <a:t>Adopting a team-based approach</a:t>
            </a:r>
          </a:p>
        </p:txBody>
      </p:sp>
    </p:spTree>
    <p:extLst>
      <p:ext uri="{BB962C8B-B14F-4D97-AF65-F5344CB8AC3E}">
        <p14:creationId xmlns:p14="http://schemas.microsoft.com/office/powerpoint/2010/main" val="287292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345675" y="1554463"/>
            <a:ext cx="5671930" cy="5095787"/>
          </a:xfrm>
        </p:spPr>
        <p:txBody>
          <a:bodyPr>
            <a:normAutofit fontScale="92500" lnSpcReduction="20000"/>
          </a:bodyPr>
          <a:lstStyle/>
          <a:p>
            <a:pPr>
              <a:lnSpc>
                <a:spcPct val="100000"/>
              </a:lnSpc>
            </a:pPr>
            <a:r>
              <a:rPr lang="en-GB" sz="2400"/>
              <a:t>Our current approach is heavily roles based, with volunteers often holding multiple different roles within an area</a:t>
            </a:r>
          </a:p>
          <a:p>
            <a:pPr>
              <a:lnSpc>
                <a:spcPct val="100000"/>
              </a:lnSpc>
            </a:pPr>
            <a:endParaRPr lang="en-GB" sz="2400"/>
          </a:p>
          <a:p>
            <a:pPr>
              <a:lnSpc>
                <a:spcPct val="100000"/>
              </a:lnSpc>
            </a:pPr>
            <a:r>
              <a:rPr lang="en-GB" sz="2400"/>
              <a:t>In place of this we’ll have teams and team descriptions</a:t>
            </a:r>
          </a:p>
          <a:p>
            <a:pPr>
              <a:lnSpc>
                <a:spcPct val="100000"/>
              </a:lnSpc>
            </a:pPr>
            <a:endParaRPr lang="en-GB" sz="2400"/>
          </a:p>
          <a:p>
            <a:pPr>
              <a:lnSpc>
                <a:spcPct val="100000"/>
              </a:lnSpc>
            </a:pPr>
            <a:r>
              <a:rPr lang="en-GB" sz="2400"/>
              <a:t>The key principles for this approach are: </a:t>
            </a:r>
          </a:p>
          <a:p>
            <a:pPr>
              <a:lnSpc>
                <a:spcPct val="100000"/>
              </a:lnSpc>
            </a:pPr>
            <a:endParaRPr lang="en-GB" sz="2400"/>
          </a:p>
          <a:p>
            <a:pPr marL="353700" indent="-342900" algn="l">
              <a:spcBef>
                <a:spcPts val="600"/>
              </a:spcBef>
              <a:spcAft>
                <a:spcPts val="600"/>
              </a:spcAft>
              <a:buClr>
                <a:schemeClr val="accent5"/>
              </a:buClr>
              <a:buFont typeface="Arial" panose="020B0604020202020204" pitchFamily="34" charset="0"/>
              <a:buChar char="•"/>
            </a:pPr>
            <a:r>
              <a:rPr lang="en-GB" sz="2400" b="0" i="0">
                <a:solidFill>
                  <a:srgbClr val="404040"/>
                </a:solidFill>
                <a:effectLst/>
                <a:latin typeface="Nunito Sans" panose="00000500000000000000" pitchFamily="2" charset="0"/>
              </a:rPr>
              <a:t>We volunteer </a:t>
            </a:r>
            <a:r>
              <a:rPr lang="en-GB" sz="2400" b="1" i="0">
                <a:solidFill>
                  <a:srgbClr val="404040"/>
                </a:solidFill>
                <a:effectLst/>
                <a:latin typeface="Nunito Sans" panose="00000500000000000000" pitchFamily="2" charset="0"/>
              </a:rPr>
              <a:t>flexibly</a:t>
            </a:r>
            <a:r>
              <a:rPr lang="en-GB" sz="2400" b="0" i="0">
                <a:solidFill>
                  <a:srgbClr val="404040"/>
                </a:solidFill>
                <a:effectLst/>
                <a:latin typeface="Nunito Sans" panose="00000500000000000000" pitchFamily="2" charset="0"/>
              </a:rPr>
              <a:t> as part of a team with a shared purpose</a:t>
            </a:r>
          </a:p>
          <a:p>
            <a:pPr marL="353700" indent="-342900" algn="l">
              <a:spcBef>
                <a:spcPts val="600"/>
              </a:spcBef>
              <a:spcAft>
                <a:spcPts val="600"/>
              </a:spcAft>
              <a:buClr>
                <a:schemeClr val="accent5"/>
              </a:buClr>
              <a:buFont typeface="Arial" panose="020B0604020202020204" pitchFamily="34" charset="0"/>
              <a:buChar char="•"/>
            </a:pPr>
            <a:r>
              <a:rPr lang="en-GB" sz="2400" b="0" i="0">
                <a:solidFill>
                  <a:srgbClr val="404040"/>
                </a:solidFill>
                <a:effectLst/>
                <a:latin typeface="Nunito Sans" panose="00000500000000000000" pitchFamily="2" charset="0"/>
              </a:rPr>
              <a:t>Our teams and titles are </a:t>
            </a:r>
            <a:r>
              <a:rPr lang="en-GB" sz="2400" b="1" i="0">
                <a:solidFill>
                  <a:srgbClr val="404040"/>
                </a:solidFill>
                <a:effectLst/>
                <a:latin typeface="Nunito Sans" panose="00000500000000000000" pitchFamily="2" charset="0"/>
              </a:rPr>
              <a:t>easier to understand</a:t>
            </a:r>
            <a:r>
              <a:rPr lang="en-GB" sz="2400" b="0" i="0">
                <a:solidFill>
                  <a:srgbClr val="404040"/>
                </a:solidFill>
                <a:effectLst/>
                <a:latin typeface="Nunito Sans" panose="00000500000000000000" pitchFamily="2" charset="0"/>
              </a:rPr>
              <a:t> and more appealing to new volunteers</a:t>
            </a:r>
          </a:p>
          <a:p>
            <a:pPr marL="353700" indent="-342900" algn="l">
              <a:spcBef>
                <a:spcPts val="600"/>
              </a:spcBef>
              <a:spcAft>
                <a:spcPts val="600"/>
              </a:spcAft>
              <a:buClr>
                <a:schemeClr val="accent5"/>
              </a:buClr>
              <a:buFont typeface="Arial" panose="020B0604020202020204" pitchFamily="34" charset="0"/>
              <a:buChar char="•"/>
            </a:pPr>
            <a:r>
              <a:rPr lang="en-GB" sz="2400" b="0" i="0">
                <a:solidFill>
                  <a:srgbClr val="404040"/>
                </a:solidFill>
                <a:effectLst/>
                <a:latin typeface="Nunito Sans" panose="00000500000000000000" pitchFamily="2" charset="0"/>
              </a:rPr>
              <a:t>Teams agree how to </a:t>
            </a:r>
            <a:r>
              <a:rPr lang="en-GB" sz="2400" b="1" i="0">
                <a:solidFill>
                  <a:srgbClr val="404040"/>
                </a:solidFill>
                <a:effectLst/>
                <a:latin typeface="Nunito Sans" panose="00000500000000000000" pitchFamily="2" charset="0"/>
              </a:rPr>
              <a:t>share tasks</a:t>
            </a:r>
            <a:r>
              <a:rPr lang="en-GB" sz="2400" b="0" i="0">
                <a:solidFill>
                  <a:srgbClr val="404040"/>
                </a:solidFill>
                <a:effectLst/>
                <a:latin typeface="Nunito Sans" panose="00000500000000000000" pitchFamily="2" charset="0"/>
              </a:rPr>
              <a:t> between them, and this can change over time</a:t>
            </a:r>
          </a:p>
        </p:txBody>
      </p:sp>
      <p:sp>
        <p:nvSpPr>
          <p:cNvPr id="5" name="TextBox 4">
            <a:extLst>
              <a:ext uri="{FF2B5EF4-FFF2-40B4-BE49-F238E27FC236}">
                <a16:creationId xmlns:a16="http://schemas.microsoft.com/office/drawing/2014/main" id="{3769605A-F399-3017-1FFA-F84B8287A0D1}"/>
              </a:ext>
            </a:extLst>
          </p:cNvPr>
          <p:cNvSpPr txBox="1"/>
          <p:nvPr/>
        </p:nvSpPr>
        <p:spPr>
          <a:xfrm>
            <a:off x="173841" y="948201"/>
            <a:ext cx="5206988"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Team-based Approach</a:t>
            </a:r>
          </a:p>
        </p:txBody>
      </p:sp>
      <p:pic>
        <p:nvPicPr>
          <p:cNvPr id="8" name="Picture 10" descr="A picture containing person&#10;&#10;Description automatically generated">
            <a:extLst>
              <a:ext uri="{FF2B5EF4-FFF2-40B4-BE49-F238E27FC236}">
                <a16:creationId xmlns:a16="http://schemas.microsoft.com/office/drawing/2014/main" id="{DABE329B-D3DA-144A-ADDF-7EAC820AC158}"/>
              </a:ext>
            </a:extLst>
          </p:cNvPr>
          <p:cNvPicPr>
            <a:picLocks noChangeAspect="1"/>
          </p:cNvPicPr>
          <p:nvPr/>
        </p:nvPicPr>
        <p:blipFill rotWithShape="1">
          <a:blip r:embed="rId3"/>
          <a:srcRect l="20074" r="20074"/>
          <a:stretch/>
        </p:blipFill>
        <p:spPr>
          <a:xfrm>
            <a:off x="6674285" y="1071581"/>
            <a:ext cx="5008378" cy="5578669"/>
          </a:xfrm>
          <a:prstGeom prst="rect">
            <a:avLst/>
          </a:prstGeom>
        </p:spPr>
      </p:pic>
    </p:spTree>
    <p:extLst>
      <p:ext uri="{BB962C8B-B14F-4D97-AF65-F5344CB8AC3E}">
        <p14:creationId xmlns:p14="http://schemas.microsoft.com/office/powerpoint/2010/main" val="32492854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289272" y="1554464"/>
            <a:ext cx="5425649" cy="4866214"/>
          </a:xfrm>
        </p:spPr>
        <p:txBody>
          <a:bodyPr>
            <a:normAutofit lnSpcReduction="10000"/>
          </a:bodyPr>
          <a:lstStyle/>
          <a:p>
            <a:pPr>
              <a:lnSpc>
                <a:spcPct val="100000"/>
              </a:lnSpc>
            </a:pPr>
            <a:r>
              <a:rPr lang="en-GB" sz="2400"/>
              <a:t>Every team description will have: </a:t>
            </a:r>
          </a:p>
          <a:p>
            <a:pPr marL="285750" lvl="1" indent="-285750">
              <a:spcBef>
                <a:spcPts val="1500"/>
              </a:spcBef>
              <a:buClr>
                <a:schemeClr val="accent5"/>
              </a:buClr>
              <a:buSzPct val="125000"/>
              <a:buFont typeface="Arial"/>
              <a:buChar char="•"/>
              <a:tabLst>
                <a:tab pos="523399" algn="l"/>
                <a:tab pos="523875" algn="l"/>
              </a:tabLst>
            </a:pPr>
            <a:r>
              <a:rPr lang="en-GB" sz="2400" b="1">
                <a:latin typeface="Nunito Sans"/>
              </a:rPr>
              <a:t>Purpose - </a:t>
            </a:r>
            <a:r>
              <a:rPr lang="en-GB" sz="2400">
                <a:latin typeface="Nunito Sans"/>
              </a:rPr>
              <a:t>To explain what the team is for and how it plays a part towards our vision</a:t>
            </a:r>
          </a:p>
          <a:p>
            <a:pPr marL="285750" lvl="1" indent="-285750">
              <a:spcBef>
                <a:spcPts val="1500"/>
              </a:spcBef>
              <a:buClr>
                <a:schemeClr val="accent5"/>
              </a:buClr>
              <a:buSzPct val="125000"/>
              <a:buFont typeface="Arial"/>
              <a:buChar char="•"/>
              <a:tabLst>
                <a:tab pos="523399" algn="l"/>
                <a:tab pos="523875" algn="l"/>
              </a:tabLst>
            </a:pPr>
            <a:r>
              <a:rPr lang="en-GB" sz="2400" b="1">
                <a:latin typeface="Nunito Sans"/>
              </a:rPr>
              <a:t>Who’s in the team - </a:t>
            </a:r>
            <a:r>
              <a:rPr lang="en-GB" sz="2400">
                <a:latin typeface="Nunito Sans"/>
              </a:rPr>
              <a:t>To explain who is in the team and what they’re called</a:t>
            </a:r>
          </a:p>
          <a:p>
            <a:pPr marL="285750" lvl="1" indent="-285750">
              <a:spcBef>
                <a:spcPts val="1500"/>
              </a:spcBef>
              <a:buClr>
                <a:schemeClr val="accent5"/>
              </a:buClr>
              <a:buSzPct val="125000"/>
              <a:buFont typeface="Arial"/>
              <a:buChar char="•"/>
              <a:tabLst>
                <a:tab pos="523399" algn="l"/>
                <a:tab pos="523875" algn="l"/>
              </a:tabLst>
            </a:pPr>
            <a:r>
              <a:rPr lang="en-GB" sz="2400" b="1">
                <a:latin typeface="Nunito Sans"/>
              </a:rPr>
              <a:t>Tasks for the whole team - </a:t>
            </a:r>
            <a:r>
              <a:rPr lang="en-GB" sz="2400">
                <a:latin typeface="Nunito Sans"/>
              </a:rPr>
              <a:t>Are things which everyone in the team will be involved with</a:t>
            </a:r>
          </a:p>
          <a:p>
            <a:pPr marL="285750" lvl="1" indent="-285750">
              <a:spcBef>
                <a:spcPts val="1500"/>
              </a:spcBef>
              <a:buClr>
                <a:schemeClr val="accent5"/>
              </a:buClr>
              <a:buSzPct val="125000"/>
              <a:buFont typeface="Arial"/>
              <a:buChar char="•"/>
              <a:tabLst>
                <a:tab pos="523399" algn="l"/>
                <a:tab pos="523875" algn="l"/>
              </a:tabLst>
            </a:pPr>
            <a:r>
              <a:rPr lang="en-GB" sz="2400" b="1">
                <a:latin typeface="Nunito Sans"/>
              </a:rPr>
              <a:t>Allocated tasks - </a:t>
            </a:r>
            <a:r>
              <a:rPr lang="en-GB" sz="2400">
                <a:latin typeface="Nunito Sans"/>
              </a:rPr>
              <a:t>Are things which are things which can be shared out between members of the team</a:t>
            </a:r>
          </a:p>
          <a:p>
            <a:pPr marL="0" lvl="1">
              <a:spcBef>
                <a:spcPts val="1500"/>
              </a:spcBef>
              <a:buClr>
                <a:schemeClr val="accent5"/>
              </a:buClr>
              <a:buSzPct val="125000"/>
              <a:tabLst>
                <a:tab pos="523399" algn="l"/>
                <a:tab pos="523875" algn="l"/>
              </a:tabLst>
            </a:pPr>
            <a:endParaRPr lang="en-GB" sz="2400">
              <a:latin typeface="Nunito Sans"/>
            </a:endParaRPr>
          </a:p>
        </p:txBody>
      </p:sp>
      <p:sp>
        <p:nvSpPr>
          <p:cNvPr id="5" name="TextBox 4">
            <a:extLst>
              <a:ext uri="{FF2B5EF4-FFF2-40B4-BE49-F238E27FC236}">
                <a16:creationId xmlns:a16="http://schemas.microsoft.com/office/drawing/2014/main" id="{3769605A-F399-3017-1FFA-F84B8287A0D1}"/>
              </a:ext>
            </a:extLst>
          </p:cNvPr>
          <p:cNvSpPr txBox="1"/>
          <p:nvPr/>
        </p:nvSpPr>
        <p:spPr>
          <a:xfrm>
            <a:off x="6096000" y="1023260"/>
            <a:ext cx="5206988"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Team Descriptions</a:t>
            </a:r>
          </a:p>
        </p:txBody>
      </p:sp>
      <p:pic>
        <p:nvPicPr>
          <p:cNvPr id="10" name="Picture 9" descr="A picture containing person, crowd&#10;&#10;Description automatically generated">
            <a:extLst>
              <a:ext uri="{FF2B5EF4-FFF2-40B4-BE49-F238E27FC236}">
                <a16:creationId xmlns:a16="http://schemas.microsoft.com/office/drawing/2014/main" id="{E2BEFCBD-2655-FECE-8CA2-F8E7A08AF062}"/>
              </a:ext>
            </a:extLst>
          </p:cNvPr>
          <p:cNvPicPr>
            <a:picLocks noChangeAspect="1"/>
          </p:cNvPicPr>
          <p:nvPr/>
        </p:nvPicPr>
        <p:blipFill rotWithShape="1">
          <a:blip r:embed="rId3"/>
          <a:srcRect l="19525" r="19525"/>
          <a:stretch/>
        </p:blipFill>
        <p:spPr>
          <a:xfrm>
            <a:off x="477079" y="923604"/>
            <a:ext cx="4984750" cy="5607844"/>
          </a:xfrm>
          <a:prstGeom prst="rect">
            <a:avLst/>
          </a:prstGeom>
        </p:spPr>
      </p:pic>
    </p:spTree>
    <p:extLst>
      <p:ext uri="{BB962C8B-B14F-4D97-AF65-F5344CB8AC3E}">
        <p14:creationId xmlns:p14="http://schemas.microsoft.com/office/powerpoint/2010/main" val="3506125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10795" defTabSz="914400"/>
            <a:r>
              <a:rPr lang="en-GB" sz="2000">
                <a:solidFill>
                  <a:schemeClr val="accent5"/>
                </a:solidFill>
                <a:latin typeface="Nunito Sans Black" panose="00000A00000000000000" pitchFamily="2" charset="0"/>
              </a:rPr>
              <a:t>This approach means: </a:t>
            </a:r>
          </a:p>
        </p:txBody>
      </p:sp>
      <p:sp>
        <p:nvSpPr>
          <p:cNvPr id="12" name="Text Placeholder 8">
            <a:extLst>
              <a:ext uri="{FF2B5EF4-FFF2-40B4-BE49-F238E27FC236}">
                <a16:creationId xmlns:a16="http://schemas.microsoft.com/office/drawing/2014/main" id="{4506C49B-B3BD-E51A-EF9A-AE9FE70A18F1}"/>
              </a:ext>
            </a:extLst>
          </p:cNvPr>
          <p:cNvSpPr txBox="1">
            <a:spLocks/>
          </p:cNvSpPr>
          <p:nvPr/>
        </p:nvSpPr>
        <p:spPr>
          <a:xfrm>
            <a:off x="345675" y="1404622"/>
            <a:ext cx="5816289" cy="5207900"/>
          </a:xfrm>
          <a:prstGeom prst="rect">
            <a:avLst/>
          </a:prstGeom>
        </p:spPr>
        <p:txBody>
          <a:bodyPr vert="horz" lIns="0" tIns="0" rIns="0" bIns="0" rtlCol="0" anchor="t">
            <a:noAutofit/>
          </a:bodyPr>
          <a:lstStyle>
            <a:lvl1pPr marL="10800" indent="0" eaLnBrk="1" hangingPunct="1">
              <a:buClr>
                <a:schemeClr val="tx2"/>
              </a:buClr>
              <a:buSzPct val="125000"/>
              <a:buFont typeface="Arial" panose="020B0604020202020204" pitchFamily="34" charset="0"/>
              <a:buNone/>
              <a:tabLst/>
              <a:defRPr sz="1800" b="0" i="0">
                <a:latin typeface="Nunito Sans" charset="0"/>
                <a:ea typeface="Nunito Sans" charset="0"/>
                <a:cs typeface="Nunito Sans" charset="0"/>
              </a:defRPr>
            </a:lvl1pPr>
            <a:lvl2pPr marL="10800" indent="0" eaLnBrk="1" hangingPunct="1">
              <a:buClr>
                <a:schemeClr val="tx2"/>
              </a:buClr>
              <a:buSzPct val="125000"/>
              <a:buFont typeface="Arial" panose="020B0604020202020204" pitchFamily="34" charset="0"/>
              <a:buNone/>
              <a:tabLst/>
              <a:defRPr sz="1800" b="0" i="0">
                <a:latin typeface="Nunito Sans Black" pitchFamily="2" charset="77"/>
                <a:ea typeface="+mn-ea"/>
                <a:cs typeface="+mn-cs"/>
              </a:defRPr>
            </a:lvl2pPr>
            <a:lvl3pPr marL="10800" indent="0" eaLnBrk="1" hangingPunct="1">
              <a:buClr>
                <a:schemeClr val="tx1"/>
              </a:buClr>
              <a:buSzPct val="125000"/>
              <a:buFont typeface="Arial" panose="020B0604020202020204" pitchFamily="34" charset="0"/>
              <a:buNone/>
              <a:tabLst/>
              <a:defRPr sz="1800">
                <a:solidFill>
                  <a:schemeClr val="tx2"/>
                </a:solidFill>
                <a:latin typeface="+mn-lt"/>
                <a:ea typeface="+mn-ea"/>
                <a:cs typeface="+mn-cs"/>
              </a:defRPr>
            </a:lvl3pPr>
            <a:lvl4pPr marL="10800" indent="0" eaLnBrk="1" hangingPunct="1">
              <a:buClr>
                <a:schemeClr val="tx1"/>
              </a:buClr>
              <a:buSzPct val="125000"/>
              <a:buFont typeface="Arial" panose="020B0604020202020204" pitchFamily="34" charset="0"/>
              <a:buNone/>
              <a:tabLst/>
              <a:defRPr sz="1800" b="0" i="0">
                <a:solidFill>
                  <a:schemeClr val="tx2"/>
                </a:solidFill>
                <a:latin typeface="Nunito Sans Black" pitchFamily="2" charset="77"/>
                <a:ea typeface="+mn-ea"/>
                <a:cs typeface="+mn-cs"/>
              </a:defRPr>
            </a:lvl4pPr>
            <a:lvl5pPr marL="10800" indent="0" eaLnBrk="1" hangingPunct="1">
              <a:spcBef>
                <a:spcPts val="1950"/>
              </a:spcBef>
              <a:buClr>
                <a:schemeClr val="tx2"/>
              </a:buClr>
              <a:buSzPct val="125000"/>
              <a:buFont typeface="Arial" panose="020B0604020202020204" pitchFamily="34" charset="0"/>
              <a:buNone/>
              <a:tabLst/>
              <a:defRPr sz="1800" b="0" i="0">
                <a:solidFill>
                  <a:schemeClr val="tx2"/>
                </a:solidFill>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353695" indent="-342900" defTabSz="914400">
              <a:spcBef>
                <a:spcPts val="600"/>
              </a:spcBef>
              <a:spcAft>
                <a:spcPts val="600"/>
              </a:spcAft>
              <a:buClr>
                <a:schemeClr val="accent5"/>
              </a:buClr>
              <a:buFont typeface="Arial" panose="020B0604020202020204" pitchFamily="34" charset="0"/>
              <a:buChar char="•"/>
            </a:pPr>
            <a:r>
              <a:rPr lang="en-GB" kern="0">
                <a:solidFill>
                  <a:sysClr val="windowText" lastClr="000000"/>
                </a:solidFill>
              </a:rPr>
              <a:t>It’s easier for new volunteers to join the team </a:t>
            </a:r>
          </a:p>
          <a:p>
            <a:pPr marL="353695" indent="-342900" defTabSz="914400">
              <a:spcBef>
                <a:spcPts val="600"/>
              </a:spcBef>
              <a:spcAft>
                <a:spcPts val="600"/>
              </a:spcAft>
              <a:buClr>
                <a:schemeClr val="accent5"/>
              </a:buClr>
              <a:buFont typeface="Arial" panose="020B0604020202020204" pitchFamily="34" charset="0"/>
              <a:buChar char="•"/>
            </a:pPr>
            <a:r>
              <a:rPr lang="en-GB"/>
              <a:t>We have clearer purpose and responsibilities </a:t>
            </a:r>
          </a:p>
          <a:p>
            <a:pPr marL="353695" indent="-342900" defTabSz="914400">
              <a:spcBef>
                <a:spcPts val="600"/>
              </a:spcBef>
              <a:spcAft>
                <a:spcPts val="600"/>
              </a:spcAft>
              <a:buClr>
                <a:schemeClr val="accent5"/>
              </a:buClr>
              <a:buFont typeface="Arial" panose="020B0604020202020204" pitchFamily="34" charset="0"/>
              <a:buChar char="•"/>
            </a:pPr>
            <a:r>
              <a:rPr lang="en-GB" kern="0">
                <a:solidFill>
                  <a:sysClr val="windowText" lastClr="000000"/>
                </a:solidFill>
              </a:rPr>
              <a:t>Volunteering is more </a:t>
            </a:r>
            <a:r>
              <a:rPr lang="en-GB"/>
              <a:t>flexible and suits people’s skills, interests, and time</a:t>
            </a:r>
          </a:p>
          <a:p>
            <a:pPr marL="353695" indent="-342900" defTabSz="914400">
              <a:spcBef>
                <a:spcPts val="600"/>
              </a:spcBef>
              <a:buClr>
                <a:schemeClr val="accent5"/>
              </a:buClr>
              <a:buFont typeface="Arial" panose="020B0604020202020204" pitchFamily="34" charset="0"/>
              <a:buChar char="•"/>
            </a:pPr>
            <a:r>
              <a:rPr lang="en-GB"/>
              <a:t>Each team is led by a Team Leader(s) or Lead Volunteer(s)</a:t>
            </a:r>
          </a:p>
        </p:txBody>
      </p:sp>
      <p:pic>
        <p:nvPicPr>
          <p:cNvPr id="8" name="Picture 7" descr="A picture containing person, indoor&#10;&#10;Description automatically generated">
            <a:extLst>
              <a:ext uri="{FF2B5EF4-FFF2-40B4-BE49-F238E27FC236}">
                <a16:creationId xmlns:a16="http://schemas.microsoft.com/office/drawing/2014/main" id="{EDB0F768-60A1-7091-6175-751484E888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531" t="7791" r="5282"/>
          <a:stretch/>
        </p:blipFill>
        <p:spPr>
          <a:xfrm>
            <a:off x="6179474" y="1222861"/>
            <a:ext cx="5750325" cy="5184088"/>
          </a:xfrm>
          <a:prstGeom prst="rect">
            <a:avLst/>
          </a:prstGeom>
        </p:spPr>
      </p:pic>
    </p:spTree>
    <p:extLst>
      <p:ext uri="{BB962C8B-B14F-4D97-AF65-F5344CB8AC3E}">
        <p14:creationId xmlns:p14="http://schemas.microsoft.com/office/powerpoint/2010/main" val="22745097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How volunteers work in teams</a:t>
            </a:r>
          </a:p>
        </p:txBody>
      </p:sp>
      <p:pic>
        <p:nvPicPr>
          <p:cNvPr id="5" name="Picture 5" descr="A picture containing calendar&#10;&#10;Description automatically generated">
            <a:extLst>
              <a:ext uri="{FF2B5EF4-FFF2-40B4-BE49-F238E27FC236}">
                <a16:creationId xmlns:a16="http://schemas.microsoft.com/office/drawing/2014/main" id="{FDCC9AD0-22AE-74FD-E560-B8D99D2C1C44}"/>
              </a:ext>
            </a:extLst>
          </p:cNvPr>
          <p:cNvPicPr>
            <a:picLocks noChangeAspect="1"/>
          </p:cNvPicPr>
          <p:nvPr/>
        </p:nvPicPr>
        <p:blipFill>
          <a:blip r:embed="rId3"/>
          <a:stretch>
            <a:fillRect/>
          </a:stretch>
        </p:blipFill>
        <p:spPr>
          <a:xfrm>
            <a:off x="745484" y="903098"/>
            <a:ext cx="10701031" cy="5716662"/>
          </a:xfrm>
          <a:prstGeom prst="rect">
            <a:avLst/>
          </a:prstGeom>
        </p:spPr>
      </p:pic>
    </p:spTree>
    <p:extLst>
      <p:ext uri="{BB962C8B-B14F-4D97-AF65-F5344CB8AC3E}">
        <p14:creationId xmlns:p14="http://schemas.microsoft.com/office/powerpoint/2010/main" val="2612892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4" name="TextBox 3">
            <a:extLst>
              <a:ext uri="{FF2B5EF4-FFF2-40B4-BE49-F238E27FC236}">
                <a16:creationId xmlns:a16="http://schemas.microsoft.com/office/drawing/2014/main" id="{A0CA0ABC-BFFA-099F-201B-78E980AEAA11}"/>
              </a:ext>
            </a:extLst>
          </p:cNvPr>
          <p:cNvSpPr txBox="1"/>
          <p:nvPr/>
        </p:nvSpPr>
        <p:spPr>
          <a:xfrm>
            <a:off x="5951620" y="948857"/>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Lead Volunteers &amp; Team Leaders</a:t>
            </a:r>
          </a:p>
        </p:txBody>
      </p:sp>
      <p:sp>
        <p:nvSpPr>
          <p:cNvPr id="12" name="Text Placeholder 8">
            <a:extLst>
              <a:ext uri="{FF2B5EF4-FFF2-40B4-BE49-F238E27FC236}">
                <a16:creationId xmlns:a16="http://schemas.microsoft.com/office/drawing/2014/main" id="{4506C49B-B3BD-E51A-EF9A-AE9FE70A18F1}"/>
              </a:ext>
            </a:extLst>
          </p:cNvPr>
          <p:cNvSpPr txBox="1">
            <a:spLocks/>
          </p:cNvSpPr>
          <p:nvPr/>
        </p:nvSpPr>
        <p:spPr>
          <a:xfrm>
            <a:off x="6096000" y="1556715"/>
            <a:ext cx="5326256" cy="4766985"/>
          </a:xfrm>
          <a:prstGeom prst="rect">
            <a:avLst/>
          </a:prstGeom>
        </p:spPr>
        <p:txBody>
          <a:bodyPr vert="horz" lIns="0" tIns="0" rIns="0" bIns="0" rtlCol="0" anchor="t">
            <a:normAutofit lnSpcReduction="10000"/>
          </a:bodyPr>
          <a:lstStyle>
            <a:lvl1pPr marL="10800" indent="0" eaLnBrk="1" hangingPunct="1">
              <a:buClr>
                <a:schemeClr val="tx2"/>
              </a:buClr>
              <a:buSzPct val="125000"/>
              <a:buFont typeface="Arial" panose="020B0604020202020204" pitchFamily="34" charset="0"/>
              <a:buNone/>
              <a:tabLst/>
              <a:defRPr sz="1800" b="0" i="0">
                <a:latin typeface="Nunito Sans" charset="0"/>
                <a:ea typeface="Nunito Sans" charset="0"/>
                <a:cs typeface="Nunito Sans" charset="0"/>
              </a:defRPr>
            </a:lvl1pPr>
            <a:lvl2pPr marL="10800" indent="0" eaLnBrk="1" hangingPunct="1">
              <a:buClr>
                <a:schemeClr val="tx2"/>
              </a:buClr>
              <a:buSzPct val="125000"/>
              <a:buFont typeface="Arial" panose="020B0604020202020204" pitchFamily="34" charset="0"/>
              <a:buNone/>
              <a:tabLst/>
              <a:defRPr sz="1800" b="0" i="0">
                <a:latin typeface="Nunito Sans Black" pitchFamily="2" charset="77"/>
                <a:ea typeface="+mn-ea"/>
                <a:cs typeface="+mn-cs"/>
              </a:defRPr>
            </a:lvl2pPr>
            <a:lvl3pPr marL="10800" indent="0" eaLnBrk="1" hangingPunct="1">
              <a:buClr>
                <a:schemeClr val="tx1"/>
              </a:buClr>
              <a:buSzPct val="125000"/>
              <a:buFont typeface="Arial" panose="020B0604020202020204" pitchFamily="34" charset="0"/>
              <a:buNone/>
              <a:tabLst/>
              <a:defRPr sz="1800">
                <a:solidFill>
                  <a:schemeClr val="tx2"/>
                </a:solidFill>
                <a:latin typeface="+mn-lt"/>
                <a:ea typeface="+mn-ea"/>
                <a:cs typeface="+mn-cs"/>
              </a:defRPr>
            </a:lvl3pPr>
            <a:lvl4pPr marL="10800" indent="0" eaLnBrk="1" hangingPunct="1">
              <a:buClr>
                <a:schemeClr val="tx1"/>
              </a:buClr>
              <a:buSzPct val="125000"/>
              <a:buFont typeface="Arial" panose="020B0604020202020204" pitchFamily="34" charset="0"/>
              <a:buNone/>
              <a:tabLst/>
              <a:defRPr sz="1800" b="0" i="0">
                <a:solidFill>
                  <a:schemeClr val="tx2"/>
                </a:solidFill>
                <a:latin typeface="Nunito Sans Black" pitchFamily="2" charset="77"/>
                <a:ea typeface="+mn-ea"/>
                <a:cs typeface="+mn-cs"/>
              </a:defRPr>
            </a:lvl4pPr>
            <a:lvl5pPr marL="10800" indent="0" eaLnBrk="1" hangingPunct="1">
              <a:spcBef>
                <a:spcPts val="1950"/>
              </a:spcBef>
              <a:buClr>
                <a:schemeClr val="tx2"/>
              </a:buClr>
              <a:buSzPct val="125000"/>
              <a:buFont typeface="Arial" panose="020B0604020202020204" pitchFamily="34" charset="0"/>
              <a:buNone/>
              <a:tabLst/>
              <a:defRPr sz="1800" b="0" i="0">
                <a:solidFill>
                  <a:schemeClr val="tx2"/>
                </a:solidFill>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795" defTabSz="914400"/>
            <a:r>
              <a:rPr lang="en-GB" sz="2000"/>
              <a:t>Each team will have at least one Team Leader or Lead Volunteer </a:t>
            </a:r>
          </a:p>
          <a:p>
            <a:pPr marL="10795" defTabSz="914400"/>
            <a:endParaRPr lang="en-GB" sz="2000"/>
          </a:p>
          <a:p>
            <a:pPr marL="10795" defTabSz="914400"/>
            <a:r>
              <a:rPr lang="en-GB" sz="2000"/>
              <a:t>They work with Team Members to share tasks out and make sure the team runs smoothly, they are not responsible for doing all the tasks themselves</a:t>
            </a:r>
          </a:p>
          <a:p>
            <a:pPr marL="10795" defTabSz="914400"/>
            <a:endParaRPr lang="en-GB" sz="2000"/>
          </a:p>
          <a:p>
            <a:pPr marL="10795" defTabSz="914400"/>
            <a:r>
              <a:rPr lang="en-GB" sz="2000"/>
              <a:t>There may be multiple Lead Volunteers or Team Leaders in a team</a:t>
            </a:r>
          </a:p>
          <a:p>
            <a:pPr marL="10795" defTabSz="914400"/>
            <a:endParaRPr lang="en-GB" sz="2000"/>
          </a:p>
          <a:p>
            <a:pPr marL="10795" defTabSz="914400"/>
            <a:r>
              <a:rPr lang="en-GB" sz="2000"/>
              <a:t>They are responsible for; </a:t>
            </a:r>
          </a:p>
          <a:p>
            <a:pPr marL="353695" indent="-342900" defTabSz="914400">
              <a:buClr>
                <a:schemeClr val="accent5"/>
              </a:buClr>
              <a:buFont typeface="Arial" panose="020B0604020202020204" pitchFamily="34" charset="0"/>
              <a:buChar char="•"/>
            </a:pPr>
            <a:r>
              <a:rPr lang="en-GB" sz="2000"/>
              <a:t>Creating a positive team environment </a:t>
            </a:r>
          </a:p>
          <a:p>
            <a:pPr marL="353695" indent="-342900" defTabSz="914400">
              <a:buClr>
                <a:schemeClr val="accent5"/>
              </a:buClr>
              <a:buFont typeface="Arial" panose="020B0604020202020204" pitchFamily="34" charset="0"/>
              <a:buChar char="•"/>
            </a:pPr>
            <a:r>
              <a:rPr lang="en-GB" sz="2000"/>
              <a:t>Helping volunteer find what they need </a:t>
            </a:r>
          </a:p>
          <a:p>
            <a:pPr marL="353695" indent="-342900" defTabSz="914400">
              <a:buClr>
                <a:schemeClr val="accent5"/>
              </a:buClr>
              <a:buFont typeface="Arial" panose="020B0604020202020204" pitchFamily="34" charset="0"/>
              <a:buChar char="•"/>
            </a:pPr>
            <a:r>
              <a:rPr lang="en-GB" sz="2000"/>
              <a:t>Attracting and welcoming new volunteers into their teams as needed</a:t>
            </a:r>
          </a:p>
          <a:p>
            <a:pPr marL="353695" indent="-342900" defTabSz="914400">
              <a:buClr>
                <a:schemeClr val="accent5"/>
              </a:buClr>
              <a:buFont typeface="Arial" panose="020B0604020202020204" pitchFamily="34" charset="0"/>
              <a:buChar char="•"/>
            </a:pPr>
            <a:r>
              <a:rPr lang="en-GB" sz="2000"/>
              <a:t>Reflecting and Reviewing with the team</a:t>
            </a:r>
          </a:p>
          <a:p>
            <a:pPr marL="10795" defTabSz="914400"/>
            <a:endParaRPr lang="en-GB" sz="2000"/>
          </a:p>
          <a:p>
            <a:pPr marL="10795" defTabSz="914400"/>
            <a:endParaRPr lang="en-GB" sz="2000"/>
          </a:p>
          <a:p>
            <a:pPr marL="10795" defTabSz="914400"/>
            <a:endParaRPr lang="en-GB" sz="2000"/>
          </a:p>
          <a:p>
            <a:pPr marL="10795" defTabSz="914400"/>
            <a:endParaRPr lang="en-GB" sz="2000"/>
          </a:p>
        </p:txBody>
      </p:sp>
      <p:pic>
        <p:nvPicPr>
          <p:cNvPr id="6" name="Picture 5" descr="A person standing in front of a computer&#10;&#10;Description automatically generated with low confidence">
            <a:extLst>
              <a:ext uri="{FF2B5EF4-FFF2-40B4-BE49-F238E27FC236}">
                <a16:creationId xmlns:a16="http://schemas.microsoft.com/office/drawing/2014/main" id="{0611552A-ABBE-AA84-DD59-BDAF366BC7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654" t="14035" r="8739"/>
          <a:stretch/>
        </p:blipFill>
        <p:spPr>
          <a:xfrm>
            <a:off x="345675" y="1348967"/>
            <a:ext cx="5457095" cy="4766985"/>
          </a:xfrm>
          <a:prstGeom prst="rect">
            <a:avLst/>
          </a:prstGeom>
        </p:spPr>
      </p:pic>
    </p:spTree>
    <p:extLst>
      <p:ext uri="{BB962C8B-B14F-4D97-AF65-F5344CB8AC3E}">
        <p14:creationId xmlns:p14="http://schemas.microsoft.com/office/powerpoint/2010/main" val="28278273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345675" y="1554463"/>
            <a:ext cx="5472032" cy="4866214"/>
          </a:xfrm>
        </p:spPr>
        <p:txBody>
          <a:bodyPr>
            <a:normAutofit lnSpcReduction="10000"/>
          </a:bodyPr>
          <a:lstStyle/>
          <a:p>
            <a:pPr>
              <a:lnSpc>
                <a:spcPct val="100000"/>
              </a:lnSpc>
            </a:pPr>
            <a:r>
              <a:rPr lang="en-GB" sz="2400"/>
              <a:t>These changes to how we volunteer together, along with the wider volunteer experience changes will mean changes to our current teams and roles</a:t>
            </a:r>
          </a:p>
          <a:p>
            <a:pPr>
              <a:lnSpc>
                <a:spcPct val="100000"/>
              </a:lnSpc>
            </a:pPr>
            <a:endParaRPr lang="en-GB" sz="2400"/>
          </a:p>
          <a:p>
            <a:pPr>
              <a:lnSpc>
                <a:spcPct val="100000"/>
              </a:lnSpc>
            </a:pPr>
            <a:r>
              <a:rPr lang="en-GB" sz="2400"/>
              <a:t>We rely on the committed and passionate volunteers we have to make things happen across the whole movement</a:t>
            </a:r>
          </a:p>
          <a:p>
            <a:pPr>
              <a:lnSpc>
                <a:spcPct val="100000"/>
              </a:lnSpc>
            </a:pPr>
            <a:endParaRPr lang="en-GB" sz="2400"/>
          </a:p>
          <a:p>
            <a:pPr>
              <a:lnSpc>
                <a:spcPct val="100000"/>
              </a:lnSpc>
            </a:pPr>
            <a:r>
              <a:rPr lang="en-GB" sz="2400"/>
              <a:t>There’s a team for everyone in the new structure which will match to your experience, skills and interests</a:t>
            </a:r>
          </a:p>
        </p:txBody>
      </p:sp>
      <p:sp>
        <p:nvSpPr>
          <p:cNvPr id="5" name="TextBox 4">
            <a:extLst>
              <a:ext uri="{FF2B5EF4-FFF2-40B4-BE49-F238E27FC236}">
                <a16:creationId xmlns:a16="http://schemas.microsoft.com/office/drawing/2014/main" id="{3769605A-F399-3017-1FFA-F84B8287A0D1}"/>
              </a:ext>
            </a:extLst>
          </p:cNvPr>
          <p:cNvSpPr txBox="1"/>
          <p:nvPr/>
        </p:nvSpPr>
        <p:spPr>
          <a:xfrm>
            <a:off x="204529" y="948201"/>
            <a:ext cx="5206988"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Changes to our current teams</a:t>
            </a:r>
          </a:p>
        </p:txBody>
      </p:sp>
      <p:pic>
        <p:nvPicPr>
          <p:cNvPr id="8" name="Picture 7" descr="A picture containing person, outdoor, people, group&#10;&#10;Description automatically generated">
            <a:extLst>
              <a:ext uri="{FF2B5EF4-FFF2-40B4-BE49-F238E27FC236}">
                <a16:creationId xmlns:a16="http://schemas.microsoft.com/office/drawing/2014/main" id="{3DE62A85-D41B-C22C-5CFF-B41CD79D577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46458"/>
          <a:stretch/>
        </p:blipFill>
        <p:spPr>
          <a:xfrm>
            <a:off x="6780485" y="948201"/>
            <a:ext cx="4511842" cy="5617704"/>
          </a:xfrm>
          <a:prstGeom prst="rect">
            <a:avLst/>
          </a:prstGeom>
        </p:spPr>
      </p:pic>
    </p:spTree>
    <p:extLst>
      <p:ext uri="{BB962C8B-B14F-4D97-AF65-F5344CB8AC3E}">
        <p14:creationId xmlns:p14="http://schemas.microsoft.com/office/powerpoint/2010/main" val="27029995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Section Structure</a:t>
            </a:r>
          </a:p>
        </p:txBody>
      </p:sp>
      <p:grpSp>
        <p:nvGrpSpPr>
          <p:cNvPr id="30" name="Group 29">
            <a:extLst>
              <a:ext uri="{FF2B5EF4-FFF2-40B4-BE49-F238E27FC236}">
                <a16:creationId xmlns:a16="http://schemas.microsoft.com/office/drawing/2014/main" id="{852BEE76-62D1-5DB9-FCD4-E206631CB2C6}"/>
              </a:ext>
            </a:extLst>
          </p:cNvPr>
          <p:cNvGrpSpPr/>
          <p:nvPr/>
        </p:nvGrpSpPr>
        <p:grpSpPr>
          <a:xfrm>
            <a:off x="3828441" y="1464257"/>
            <a:ext cx="4535118" cy="4536336"/>
            <a:chOff x="892017" y="1440457"/>
            <a:chExt cx="4535118" cy="4536336"/>
          </a:xfrm>
        </p:grpSpPr>
        <p:sp>
          <p:nvSpPr>
            <p:cNvPr id="31" name="Freeform 3">
              <a:extLst>
                <a:ext uri="{FF2B5EF4-FFF2-40B4-BE49-F238E27FC236}">
                  <a16:creationId xmlns:a16="http://schemas.microsoft.com/office/drawing/2014/main" id="{5D50A8FE-A50E-4193-D5CD-BCCEE6344DDE}"/>
                </a:ext>
              </a:extLst>
            </p:cNvPr>
            <p:cNvSpPr>
              <a:spLocks/>
            </p:cNvSpPr>
            <p:nvPr/>
          </p:nvSpPr>
          <p:spPr bwMode="auto">
            <a:xfrm>
              <a:off x="1540095" y="2088641"/>
              <a:ext cx="3239688" cy="3240287"/>
            </a:xfrm>
            <a:custGeom>
              <a:avLst/>
              <a:gdLst>
                <a:gd name="T0" fmla="*/ 629 w 6453"/>
                <a:gd name="T1" fmla="*/ 4 h 6741"/>
                <a:gd name="T2" fmla="*/ 483 w 6453"/>
                <a:gd name="T3" fmla="*/ 36 h 6741"/>
                <a:gd name="T4" fmla="*/ 350 w 6453"/>
                <a:gd name="T5" fmla="*/ 96 h 6741"/>
                <a:gd name="T6" fmla="*/ 233 w 6453"/>
                <a:gd name="T7" fmla="*/ 182 h 6741"/>
                <a:gd name="T8" fmla="*/ 136 w 6453"/>
                <a:gd name="T9" fmla="*/ 289 h 6741"/>
                <a:gd name="T10" fmla="*/ 62 w 6453"/>
                <a:gd name="T11" fmla="*/ 415 h 6741"/>
                <a:gd name="T12" fmla="*/ 16 w 6453"/>
                <a:gd name="T13" fmla="*/ 555 h 6741"/>
                <a:gd name="T14" fmla="*/ 0 w 6453"/>
                <a:gd name="T15" fmla="*/ 707 h 6741"/>
                <a:gd name="T16" fmla="*/ 4 w 6453"/>
                <a:gd name="T17" fmla="*/ 6110 h 6741"/>
                <a:gd name="T18" fmla="*/ 36 w 6453"/>
                <a:gd name="T19" fmla="*/ 6257 h 6741"/>
                <a:gd name="T20" fmla="*/ 96 w 6453"/>
                <a:gd name="T21" fmla="*/ 6390 h 6741"/>
                <a:gd name="T22" fmla="*/ 182 w 6453"/>
                <a:gd name="T23" fmla="*/ 6507 h 6741"/>
                <a:gd name="T24" fmla="*/ 289 w 6453"/>
                <a:gd name="T25" fmla="*/ 6604 h 6741"/>
                <a:gd name="T26" fmla="*/ 415 w 6453"/>
                <a:gd name="T27" fmla="*/ 6677 h 6741"/>
                <a:gd name="T28" fmla="*/ 555 w 6453"/>
                <a:gd name="T29" fmla="*/ 6724 h 6741"/>
                <a:gd name="T30" fmla="*/ 707 w 6453"/>
                <a:gd name="T31" fmla="*/ 6740 h 6741"/>
                <a:gd name="T32" fmla="*/ 5822 w 6453"/>
                <a:gd name="T33" fmla="*/ 6736 h 6741"/>
                <a:gd name="T34" fmla="*/ 5969 w 6453"/>
                <a:gd name="T35" fmla="*/ 6704 h 6741"/>
                <a:gd name="T36" fmla="*/ 6102 w 6453"/>
                <a:gd name="T37" fmla="*/ 6644 h 6741"/>
                <a:gd name="T38" fmla="*/ 6219 w 6453"/>
                <a:gd name="T39" fmla="*/ 6558 h 6741"/>
                <a:gd name="T40" fmla="*/ 6316 w 6453"/>
                <a:gd name="T41" fmla="*/ 6451 h 6741"/>
                <a:gd name="T42" fmla="*/ 6390 w 6453"/>
                <a:gd name="T43" fmla="*/ 6325 h 6741"/>
                <a:gd name="T44" fmla="*/ 6436 w 6453"/>
                <a:gd name="T45" fmla="*/ 6185 h 6741"/>
                <a:gd name="T46" fmla="*/ 6452 w 6453"/>
                <a:gd name="T47" fmla="*/ 6033 h 6741"/>
                <a:gd name="T48" fmla="*/ 6448 w 6453"/>
                <a:gd name="T49" fmla="*/ 630 h 6741"/>
                <a:gd name="T50" fmla="*/ 6416 w 6453"/>
                <a:gd name="T51" fmla="*/ 483 h 6741"/>
                <a:gd name="T52" fmla="*/ 6356 w 6453"/>
                <a:gd name="T53" fmla="*/ 350 h 6741"/>
                <a:gd name="T54" fmla="*/ 6270 w 6453"/>
                <a:gd name="T55" fmla="*/ 233 h 6741"/>
                <a:gd name="T56" fmla="*/ 6163 w 6453"/>
                <a:gd name="T57" fmla="*/ 136 h 6741"/>
                <a:gd name="T58" fmla="*/ 6037 w 6453"/>
                <a:gd name="T59" fmla="*/ 62 h 6741"/>
                <a:gd name="T60" fmla="*/ 5897 w 6453"/>
                <a:gd name="T61" fmla="*/ 16 h 6741"/>
                <a:gd name="T62" fmla="*/ 5745 w 6453"/>
                <a:gd name="T63" fmla="*/ 0 h 6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53" h="6741">
                  <a:moveTo>
                    <a:pt x="707" y="0"/>
                  </a:moveTo>
                  <a:lnTo>
                    <a:pt x="629" y="4"/>
                  </a:lnTo>
                  <a:lnTo>
                    <a:pt x="555" y="16"/>
                  </a:lnTo>
                  <a:lnTo>
                    <a:pt x="483" y="36"/>
                  </a:lnTo>
                  <a:lnTo>
                    <a:pt x="415" y="62"/>
                  </a:lnTo>
                  <a:lnTo>
                    <a:pt x="350" y="96"/>
                  </a:lnTo>
                  <a:lnTo>
                    <a:pt x="289" y="136"/>
                  </a:lnTo>
                  <a:lnTo>
                    <a:pt x="233" y="182"/>
                  </a:lnTo>
                  <a:lnTo>
                    <a:pt x="182" y="233"/>
                  </a:lnTo>
                  <a:lnTo>
                    <a:pt x="136" y="289"/>
                  </a:lnTo>
                  <a:lnTo>
                    <a:pt x="96" y="350"/>
                  </a:lnTo>
                  <a:lnTo>
                    <a:pt x="62" y="415"/>
                  </a:lnTo>
                  <a:lnTo>
                    <a:pt x="36" y="483"/>
                  </a:lnTo>
                  <a:lnTo>
                    <a:pt x="16" y="555"/>
                  </a:lnTo>
                  <a:lnTo>
                    <a:pt x="4" y="630"/>
                  </a:lnTo>
                  <a:lnTo>
                    <a:pt x="0" y="707"/>
                  </a:lnTo>
                  <a:lnTo>
                    <a:pt x="0" y="6033"/>
                  </a:lnTo>
                  <a:lnTo>
                    <a:pt x="4" y="6110"/>
                  </a:lnTo>
                  <a:lnTo>
                    <a:pt x="16" y="6185"/>
                  </a:lnTo>
                  <a:lnTo>
                    <a:pt x="36" y="6257"/>
                  </a:lnTo>
                  <a:lnTo>
                    <a:pt x="62" y="6325"/>
                  </a:lnTo>
                  <a:lnTo>
                    <a:pt x="96" y="6390"/>
                  </a:lnTo>
                  <a:lnTo>
                    <a:pt x="136" y="6451"/>
                  </a:lnTo>
                  <a:lnTo>
                    <a:pt x="182" y="6507"/>
                  </a:lnTo>
                  <a:lnTo>
                    <a:pt x="233" y="6558"/>
                  </a:lnTo>
                  <a:lnTo>
                    <a:pt x="289" y="6604"/>
                  </a:lnTo>
                  <a:lnTo>
                    <a:pt x="350" y="6644"/>
                  </a:lnTo>
                  <a:lnTo>
                    <a:pt x="415" y="6677"/>
                  </a:lnTo>
                  <a:lnTo>
                    <a:pt x="483" y="6704"/>
                  </a:lnTo>
                  <a:lnTo>
                    <a:pt x="555" y="6724"/>
                  </a:lnTo>
                  <a:lnTo>
                    <a:pt x="629" y="6736"/>
                  </a:lnTo>
                  <a:lnTo>
                    <a:pt x="707" y="6740"/>
                  </a:lnTo>
                  <a:lnTo>
                    <a:pt x="5745" y="6740"/>
                  </a:lnTo>
                  <a:lnTo>
                    <a:pt x="5822" y="6736"/>
                  </a:lnTo>
                  <a:lnTo>
                    <a:pt x="5897" y="6724"/>
                  </a:lnTo>
                  <a:lnTo>
                    <a:pt x="5969" y="6704"/>
                  </a:lnTo>
                  <a:lnTo>
                    <a:pt x="6037" y="6677"/>
                  </a:lnTo>
                  <a:lnTo>
                    <a:pt x="6102" y="6644"/>
                  </a:lnTo>
                  <a:lnTo>
                    <a:pt x="6163" y="6604"/>
                  </a:lnTo>
                  <a:lnTo>
                    <a:pt x="6219" y="6558"/>
                  </a:lnTo>
                  <a:lnTo>
                    <a:pt x="6270" y="6507"/>
                  </a:lnTo>
                  <a:lnTo>
                    <a:pt x="6316" y="6451"/>
                  </a:lnTo>
                  <a:lnTo>
                    <a:pt x="6356" y="6390"/>
                  </a:lnTo>
                  <a:lnTo>
                    <a:pt x="6390" y="6325"/>
                  </a:lnTo>
                  <a:lnTo>
                    <a:pt x="6416" y="6257"/>
                  </a:lnTo>
                  <a:lnTo>
                    <a:pt x="6436" y="6185"/>
                  </a:lnTo>
                  <a:lnTo>
                    <a:pt x="6448" y="6110"/>
                  </a:lnTo>
                  <a:lnTo>
                    <a:pt x="6452" y="6033"/>
                  </a:lnTo>
                  <a:lnTo>
                    <a:pt x="6452" y="707"/>
                  </a:lnTo>
                  <a:lnTo>
                    <a:pt x="6448" y="630"/>
                  </a:lnTo>
                  <a:lnTo>
                    <a:pt x="6436" y="555"/>
                  </a:lnTo>
                  <a:lnTo>
                    <a:pt x="6416" y="483"/>
                  </a:lnTo>
                  <a:lnTo>
                    <a:pt x="6390" y="415"/>
                  </a:lnTo>
                  <a:lnTo>
                    <a:pt x="6356" y="350"/>
                  </a:lnTo>
                  <a:lnTo>
                    <a:pt x="6316" y="289"/>
                  </a:lnTo>
                  <a:lnTo>
                    <a:pt x="6270" y="233"/>
                  </a:lnTo>
                  <a:lnTo>
                    <a:pt x="6219" y="182"/>
                  </a:lnTo>
                  <a:lnTo>
                    <a:pt x="6163" y="136"/>
                  </a:lnTo>
                  <a:lnTo>
                    <a:pt x="6102" y="96"/>
                  </a:lnTo>
                  <a:lnTo>
                    <a:pt x="6037" y="62"/>
                  </a:lnTo>
                  <a:lnTo>
                    <a:pt x="5969" y="36"/>
                  </a:lnTo>
                  <a:lnTo>
                    <a:pt x="5897" y="16"/>
                  </a:lnTo>
                  <a:lnTo>
                    <a:pt x="5822" y="4"/>
                  </a:lnTo>
                  <a:lnTo>
                    <a:pt x="5745" y="0"/>
                  </a:lnTo>
                  <a:lnTo>
                    <a:pt x="707" y="0"/>
                  </a:lnTo>
                  <a:close/>
                </a:path>
              </a:pathLst>
            </a:custGeom>
            <a:noFill/>
            <a:ln w="28575">
              <a:solidFill>
                <a:srgbClr val="7413DC"/>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32" name="Freeform 5">
              <a:extLst>
                <a:ext uri="{FF2B5EF4-FFF2-40B4-BE49-F238E27FC236}">
                  <a16:creationId xmlns:a16="http://schemas.microsoft.com/office/drawing/2014/main" id="{B4D27C78-E52C-8B13-D02D-F1F7877ABD00}"/>
                </a:ext>
              </a:extLst>
            </p:cNvPr>
            <p:cNvSpPr>
              <a:spLocks/>
            </p:cNvSpPr>
            <p:nvPr/>
          </p:nvSpPr>
          <p:spPr bwMode="auto">
            <a:xfrm>
              <a:off x="4131387" y="3852895"/>
              <a:ext cx="1295748" cy="1295734"/>
            </a:xfrm>
            <a:prstGeom prst="roundRect">
              <a:avLst/>
            </a:prstGeom>
            <a:solidFill>
              <a:srgbClr val="006DD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Team Member</a:t>
              </a:r>
            </a:p>
          </p:txBody>
        </p:sp>
        <p:sp>
          <p:nvSpPr>
            <p:cNvPr id="33" name="Freeform 6">
              <a:extLst>
                <a:ext uri="{FF2B5EF4-FFF2-40B4-BE49-F238E27FC236}">
                  <a16:creationId xmlns:a16="http://schemas.microsoft.com/office/drawing/2014/main" id="{A6000554-B8E1-9FFF-A494-18B73F25120D}"/>
                </a:ext>
              </a:extLst>
            </p:cNvPr>
            <p:cNvSpPr>
              <a:spLocks/>
            </p:cNvSpPr>
            <p:nvPr/>
          </p:nvSpPr>
          <p:spPr bwMode="auto">
            <a:xfrm>
              <a:off x="2511963" y="1440457"/>
              <a:ext cx="1295748" cy="1295734"/>
            </a:xfrm>
            <a:prstGeom prst="roundRect">
              <a:avLst/>
            </a:prstGeom>
            <a:solidFill>
              <a:srgbClr val="7413D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Team Leader(s)</a:t>
              </a:r>
            </a:p>
          </p:txBody>
        </p:sp>
        <p:sp>
          <p:nvSpPr>
            <p:cNvPr id="34" name="Freeform 7">
              <a:extLst>
                <a:ext uri="{FF2B5EF4-FFF2-40B4-BE49-F238E27FC236}">
                  <a16:creationId xmlns:a16="http://schemas.microsoft.com/office/drawing/2014/main" id="{4209E7A5-AFC1-7D77-04B5-A1B07BAE5B6D}"/>
                </a:ext>
              </a:extLst>
            </p:cNvPr>
            <p:cNvSpPr>
              <a:spLocks/>
            </p:cNvSpPr>
            <p:nvPr/>
          </p:nvSpPr>
          <p:spPr bwMode="auto">
            <a:xfrm>
              <a:off x="2187765" y="2916805"/>
              <a:ext cx="1943259" cy="1583957"/>
            </a:xfrm>
            <a:prstGeom prst="roundRect">
              <a:avLst/>
            </a:prstGeom>
            <a:no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3600" b="1">
                  <a:solidFill>
                    <a:sysClr val="windowText" lastClr="000000"/>
                  </a:solidFill>
                </a:rPr>
                <a:t>Section Team</a:t>
              </a:r>
            </a:p>
          </p:txBody>
        </p:sp>
        <p:sp>
          <p:nvSpPr>
            <p:cNvPr id="35" name="Freeform 9">
              <a:extLst>
                <a:ext uri="{FF2B5EF4-FFF2-40B4-BE49-F238E27FC236}">
                  <a16:creationId xmlns:a16="http://schemas.microsoft.com/office/drawing/2014/main" id="{B21C8342-1B64-240C-2AFC-E65E2AF0D26A}"/>
                </a:ext>
              </a:extLst>
            </p:cNvPr>
            <p:cNvSpPr>
              <a:spLocks/>
            </p:cNvSpPr>
            <p:nvPr/>
          </p:nvSpPr>
          <p:spPr bwMode="auto">
            <a:xfrm>
              <a:off x="892380" y="2455732"/>
              <a:ext cx="1295748" cy="1295734"/>
            </a:xfrm>
            <a:prstGeom prst="roundRect">
              <a:avLst/>
            </a:prstGeom>
            <a:solidFill>
              <a:srgbClr val="006DD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Team Member</a:t>
              </a:r>
            </a:p>
          </p:txBody>
        </p:sp>
        <p:sp>
          <p:nvSpPr>
            <p:cNvPr id="36" name="Freeform 10">
              <a:extLst>
                <a:ext uri="{FF2B5EF4-FFF2-40B4-BE49-F238E27FC236}">
                  <a16:creationId xmlns:a16="http://schemas.microsoft.com/office/drawing/2014/main" id="{84D27CA6-9A6F-49A2-D503-5964EECB73B6}"/>
                </a:ext>
              </a:extLst>
            </p:cNvPr>
            <p:cNvSpPr>
              <a:spLocks/>
            </p:cNvSpPr>
            <p:nvPr/>
          </p:nvSpPr>
          <p:spPr bwMode="auto">
            <a:xfrm>
              <a:off x="4131387" y="2455732"/>
              <a:ext cx="1295748" cy="1295734"/>
            </a:xfrm>
            <a:prstGeom prst="roundRect">
              <a:avLst/>
            </a:prstGeom>
            <a:solidFill>
              <a:srgbClr val="006DD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Team Member</a:t>
              </a:r>
            </a:p>
          </p:txBody>
        </p:sp>
        <p:sp>
          <p:nvSpPr>
            <p:cNvPr id="37" name="Freeform 12">
              <a:extLst>
                <a:ext uri="{FF2B5EF4-FFF2-40B4-BE49-F238E27FC236}">
                  <a16:creationId xmlns:a16="http://schemas.microsoft.com/office/drawing/2014/main" id="{94F697C6-5C98-D26F-36BA-7F13D330C6E1}"/>
                </a:ext>
              </a:extLst>
            </p:cNvPr>
            <p:cNvSpPr>
              <a:spLocks/>
            </p:cNvSpPr>
            <p:nvPr/>
          </p:nvSpPr>
          <p:spPr bwMode="auto">
            <a:xfrm>
              <a:off x="892017" y="3852895"/>
              <a:ext cx="1295748" cy="1295734"/>
            </a:xfrm>
            <a:prstGeom prst="roundRect">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Young Leader</a:t>
              </a:r>
            </a:p>
          </p:txBody>
        </p:sp>
        <p:sp>
          <p:nvSpPr>
            <p:cNvPr id="38" name="Freeform 13">
              <a:extLst>
                <a:ext uri="{FF2B5EF4-FFF2-40B4-BE49-F238E27FC236}">
                  <a16:creationId xmlns:a16="http://schemas.microsoft.com/office/drawing/2014/main" id="{BB7B6F8B-A8DB-C034-B53D-DE0E63565B0C}"/>
                </a:ext>
              </a:extLst>
            </p:cNvPr>
            <p:cNvSpPr>
              <a:spLocks/>
            </p:cNvSpPr>
            <p:nvPr/>
          </p:nvSpPr>
          <p:spPr bwMode="auto">
            <a:xfrm>
              <a:off x="2511963" y="4681059"/>
              <a:ext cx="1295748" cy="1295734"/>
            </a:xfrm>
            <a:prstGeom prst="roundRect">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Young Leader</a:t>
              </a:r>
            </a:p>
          </p:txBody>
        </p:sp>
      </p:grpSp>
    </p:spTree>
    <p:extLst>
      <p:ext uri="{BB962C8B-B14F-4D97-AF65-F5344CB8AC3E}">
        <p14:creationId xmlns:p14="http://schemas.microsoft.com/office/powerpoint/2010/main" val="39112231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Group Structure</a:t>
            </a:r>
          </a:p>
        </p:txBody>
      </p:sp>
      <p:grpSp>
        <p:nvGrpSpPr>
          <p:cNvPr id="6" name="Group 5">
            <a:extLst>
              <a:ext uri="{FF2B5EF4-FFF2-40B4-BE49-F238E27FC236}">
                <a16:creationId xmlns:a16="http://schemas.microsoft.com/office/drawing/2014/main" id="{1B01936C-EAE5-6F10-B480-D350393D947C}"/>
              </a:ext>
            </a:extLst>
          </p:cNvPr>
          <p:cNvGrpSpPr/>
          <p:nvPr/>
        </p:nvGrpSpPr>
        <p:grpSpPr>
          <a:xfrm>
            <a:off x="330776" y="881321"/>
            <a:ext cx="11366561" cy="5590585"/>
            <a:chOff x="330776" y="881321"/>
            <a:chExt cx="11366561" cy="5590585"/>
          </a:xfrm>
        </p:grpSpPr>
        <p:grpSp>
          <p:nvGrpSpPr>
            <p:cNvPr id="5" name="Group 4">
              <a:extLst>
                <a:ext uri="{FF2B5EF4-FFF2-40B4-BE49-F238E27FC236}">
                  <a16:creationId xmlns:a16="http://schemas.microsoft.com/office/drawing/2014/main" id="{D2BFB5EF-F881-AC3D-4F61-448914E33C07}"/>
                </a:ext>
              </a:extLst>
            </p:cNvPr>
            <p:cNvGrpSpPr>
              <a:grpSpLocks/>
            </p:cNvGrpSpPr>
            <p:nvPr/>
          </p:nvGrpSpPr>
          <p:grpSpPr bwMode="auto">
            <a:xfrm>
              <a:off x="3828415" y="1086180"/>
              <a:ext cx="4535170" cy="4685639"/>
              <a:chOff x="4787" y="-1234"/>
              <a:chExt cx="7142" cy="8837"/>
            </a:xfrm>
          </p:grpSpPr>
          <p:sp>
            <p:nvSpPr>
              <p:cNvPr id="12" name="Freeform 22">
                <a:extLst>
                  <a:ext uri="{FF2B5EF4-FFF2-40B4-BE49-F238E27FC236}">
                    <a16:creationId xmlns:a16="http://schemas.microsoft.com/office/drawing/2014/main" id="{A56DCBAE-E7AF-26CF-5AC8-B10C98AF8D68}"/>
                  </a:ext>
                </a:extLst>
              </p:cNvPr>
              <p:cNvSpPr>
                <a:spLocks/>
              </p:cNvSpPr>
              <p:nvPr/>
            </p:nvSpPr>
            <p:spPr bwMode="auto">
              <a:xfrm>
                <a:off x="5807" y="270"/>
                <a:ext cx="5102" cy="6111"/>
              </a:xfrm>
              <a:custGeom>
                <a:avLst/>
                <a:gdLst>
                  <a:gd name="T0" fmla="*/ 474 w 4334"/>
                  <a:gd name="T1" fmla="*/ 0 h 4527"/>
                  <a:gd name="T2" fmla="*/ 397 w 4334"/>
                  <a:gd name="T3" fmla="*/ 6 h 4527"/>
                  <a:gd name="T4" fmla="*/ 324 w 4334"/>
                  <a:gd name="T5" fmla="*/ 24 h 4527"/>
                  <a:gd name="T6" fmla="*/ 256 w 4334"/>
                  <a:gd name="T7" fmla="*/ 53 h 4527"/>
                  <a:gd name="T8" fmla="*/ 194 w 4334"/>
                  <a:gd name="T9" fmla="*/ 91 h 4527"/>
                  <a:gd name="T10" fmla="*/ 139 w 4334"/>
                  <a:gd name="T11" fmla="*/ 139 h 4527"/>
                  <a:gd name="T12" fmla="*/ 91 w 4334"/>
                  <a:gd name="T13" fmla="*/ 194 h 4527"/>
                  <a:gd name="T14" fmla="*/ 53 w 4334"/>
                  <a:gd name="T15" fmla="*/ 256 h 4527"/>
                  <a:gd name="T16" fmla="*/ 24 w 4334"/>
                  <a:gd name="T17" fmla="*/ 324 h 4527"/>
                  <a:gd name="T18" fmla="*/ 6 w 4334"/>
                  <a:gd name="T19" fmla="*/ 397 h 4527"/>
                  <a:gd name="T20" fmla="*/ 0 w 4334"/>
                  <a:gd name="T21" fmla="*/ 474 h 4527"/>
                  <a:gd name="T22" fmla="*/ 0 w 4334"/>
                  <a:gd name="T23" fmla="*/ 4052 h 4527"/>
                  <a:gd name="T24" fmla="*/ 6 w 4334"/>
                  <a:gd name="T25" fmla="*/ 4129 h 4527"/>
                  <a:gd name="T26" fmla="*/ 24 w 4334"/>
                  <a:gd name="T27" fmla="*/ 4202 h 4527"/>
                  <a:gd name="T28" fmla="*/ 53 w 4334"/>
                  <a:gd name="T29" fmla="*/ 4270 h 4527"/>
                  <a:gd name="T30" fmla="*/ 91 w 4334"/>
                  <a:gd name="T31" fmla="*/ 4332 h 4527"/>
                  <a:gd name="T32" fmla="*/ 139 w 4334"/>
                  <a:gd name="T33" fmla="*/ 4387 h 4527"/>
                  <a:gd name="T34" fmla="*/ 194 w 4334"/>
                  <a:gd name="T35" fmla="*/ 4435 h 4527"/>
                  <a:gd name="T36" fmla="*/ 256 w 4334"/>
                  <a:gd name="T37" fmla="*/ 4473 h 4527"/>
                  <a:gd name="T38" fmla="*/ 324 w 4334"/>
                  <a:gd name="T39" fmla="*/ 4502 h 4527"/>
                  <a:gd name="T40" fmla="*/ 397 w 4334"/>
                  <a:gd name="T41" fmla="*/ 4520 h 4527"/>
                  <a:gd name="T42" fmla="*/ 474 w 4334"/>
                  <a:gd name="T43" fmla="*/ 4526 h 4527"/>
                  <a:gd name="T44" fmla="*/ 3858 w 4334"/>
                  <a:gd name="T45" fmla="*/ 4526 h 4527"/>
                  <a:gd name="T46" fmla="*/ 3935 w 4334"/>
                  <a:gd name="T47" fmla="*/ 4520 h 4527"/>
                  <a:gd name="T48" fmla="*/ 4008 w 4334"/>
                  <a:gd name="T49" fmla="*/ 4502 h 4527"/>
                  <a:gd name="T50" fmla="*/ 4077 w 4334"/>
                  <a:gd name="T51" fmla="*/ 4473 h 4527"/>
                  <a:gd name="T52" fmla="*/ 4139 w 4334"/>
                  <a:gd name="T53" fmla="*/ 4435 h 4527"/>
                  <a:gd name="T54" fmla="*/ 4194 w 4334"/>
                  <a:gd name="T55" fmla="*/ 4387 h 4527"/>
                  <a:gd name="T56" fmla="*/ 4242 w 4334"/>
                  <a:gd name="T57" fmla="*/ 4332 h 4527"/>
                  <a:gd name="T58" fmla="*/ 4280 w 4334"/>
                  <a:gd name="T59" fmla="*/ 4270 h 4527"/>
                  <a:gd name="T60" fmla="*/ 4309 w 4334"/>
                  <a:gd name="T61" fmla="*/ 4202 h 4527"/>
                  <a:gd name="T62" fmla="*/ 4327 w 4334"/>
                  <a:gd name="T63" fmla="*/ 4129 h 4527"/>
                  <a:gd name="T64" fmla="*/ 4333 w 4334"/>
                  <a:gd name="T65" fmla="*/ 4052 h 4527"/>
                  <a:gd name="T66" fmla="*/ 4333 w 4334"/>
                  <a:gd name="T67" fmla="*/ 474 h 4527"/>
                  <a:gd name="T68" fmla="*/ 4327 w 4334"/>
                  <a:gd name="T69" fmla="*/ 397 h 4527"/>
                  <a:gd name="T70" fmla="*/ 4309 w 4334"/>
                  <a:gd name="T71" fmla="*/ 324 h 4527"/>
                  <a:gd name="T72" fmla="*/ 4280 w 4334"/>
                  <a:gd name="T73" fmla="*/ 256 h 4527"/>
                  <a:gd name="T74" fmla="*/ 4242 w 4334"/>
                  <a:gd name="T75" fmla="*/ 194 h 4527"/>
                  <a:gd name="T76" fmla="*/ 4194 w 4334"/>
                  <a:gd name="T77" fmla="*/ 139 h 4527"/>
                  <a:gd name="T78" fmla="*/ 4139 w 4334"/>
                  <a:gd name="T79" fmla="*/ 91 h 4527"/>
                  <a:gd name="T80" fmla="*/ 4077 w 4334"/>
                  <a:gd name="T81" fmla="*/ 53 h 4527"/>
                  <a:gd name="T82" fmla="*/ 4008 w 4334"/>
                  <a:gd name="T83" fmla="*/ 24 h 4527"/>
                  <a:gd name="T84" fmla="*/ 3935 w 4334"/>
                  <a:gd name="T85" fmla="*/ 6 h 4527"/>
                  <a:gd name="T86" fmla="*/ 3858 w 4334"/>
                  <a:gd name="T87" fmla="*/ 0 h 4527"/>
                  <a:gd name="T88" fmla="*/ 474 w 4334"/>
                  <a:gd name="T89" fmla="*/ 0 h 4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334" h="4527">
                    <a:moveTo>
                      <a:pt x="474" y="0"/>
                    </a:moveTo>
                    <a:lnTo>
                      <a:pt x="397" y="6"/>
                    </a:lnTo>
                    <a:lnTo>
                      <a:pt x="324" y="24"/>
                    </a:lnTo>
                    <a:lnTo>
                      <a:pt x="256" y="53"/>
                    </a:lnTo>
                    <a:lnTo>
                      <a:pt x="194" y="91"/>
                    </a:lnTo>
                    <a:lnTo>
                      <a:pt x="139" y="139"/>
                    </a:lnTo>
                    <a:lnTo>
                      <a:pt x="91" y="194"/>
                    </a:lnTo>
                    <a:lnTo>
                      <a:pt x="53" y="256"/>
                    </a:lnTo>
                    <a:lnTo>
                      <a:pt x="24" y="324"/>
                    </a:lnTo>
                    <a:lnTo>
                      <a:pt x="6" y="397"/>
                    </a:lnTo>
                    <a:lnTo>
                      <a:pt x="0" y="474"/>
                    </a:lnTo>
                    <a:lnTo>
                      <a:pt x="0" y="4052"/>
                    </a:lnTo>
                    <a:lnTo>
                      <a:pt x="6" y="4129"/>
                    </a:lnTo>
                    <a:lnTo>
                      <a:pt x="24" y="4202"/>
                    </a:lnTo>
                    <a:lnTo>
                      <a:pt x="53" y="4270"/>
                    </a:lnTo>
                    <a:lnTo>
                      <a:pt x="91" y="4332"/>
                    </a:lnTo>
                    <a:lnTo>
                      <a:pt x="139" y="4387"/>
                    </a:lnTo>
                    <a:lnTo>
                      <a:pt x="194" y="4435"/>
                    </a:lnTo>
                    <a:lnTo>
                      <a:pt x="256" y="4473"/>
                    </a:lnTo>
                    <a:lnTo>
                      <a:pt x="324" y="4502"/>
                    </a:lnTo>
                    <a:lnTo>
                      <a:pt x="397" y="4520"/>
                    </a:lnTo>
                    <a:lnTo>
                      <a:pt x="474" y="4526"/>
                    </a:lnTo>
                    <a:lnTo>
                      <a:pt x="3858" y="4526"/>
                    </a:lnTo>
                    <a:lnTo>
                      <a:pt x="3935" y="4520"/>
                    </a:lnTo>
                    <a:lnTo>
                      <a:pt x="4008" y="4502"/>
                    </a:lnTo>
                    <a:lnTo>
                      <a:pt x="4077" y="4473"/>
                    </a:lnTo>
                    <a:lnTo>
                      <a:pt x="4139" y="4435"/>
                    </a:lnTo>
                    <a:lnTo>
                      <a:pt x="4194" y="4387"/>
                    </a:lnTo>
                    <a:lnTo>
                      <a:pt x="4242" y="4332"/>
                    </a:lnTo>
                    <a:lnTo>
                      <a:pt x="4280" y="4270"/>
                    </a:lnTo>
                    <a:lnTo>
                      <a:pt x="4309" y="4202"/>
                    </a:lnTo>
                    <a:lnTo>
                      <a:pt x="4327" y="4129"/>
                    </a:lnTo>
                    <a:lnTo>
                      <a:pt x="4333" y="4052"/>
                    </a:lnTo>
                    <a:lnTo>
                      <a:pt x="4333" y="474"/>
                    </a:lnTo>
                    <a:lnTo>
                      <a:pt x="4327" y="397"/>
                    </a:lnTo>
                    <a:lnTo>
                      <a:pt x="4309" y="324"/>
                    </a:lnTo>
                    <a:lnTo>
                      <a:pt x="4280" y="256"/>
                    </a:lnTo>
                    <a:lnTo>
                      <a:pt x="4242" y="194"/>
                    </a:lnTo>
                    <a:lnTo>
                      <a:pt x="4194" y="139"/>
                    </a:lnTo>
                    <a:lnTo>
                      <a:pt x="4139" y="91"/>
                    </a:lnTo>
                    <a:lnTo>
                      <a:pt x="4077" y="53"/>
                    </a:lnTo>
                    <a:lnTo>
                      <a:pt x="4008" y="24"/>
                    </a:lnTo>
                    <a:lnTo>
                      <a:pt x="3935" y="6"/>
                    </a:lnTo>
                    <a:lnTo>
                      <a:pt x="3858" y="0"/>
                    </a:lnTo>
                    <a:lnTo>
                      <a:pt x="474" y="0"/>
                    </a:lnTo>
                    <a:close/>
                  </a:path>
                </a:pathLst>
              </a:custGeom>
              <a:noFill/>
              <a:ln w="28575">
                <a:solidFill>
                  <a:srgbClr val="7413DC"/>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22" name="Freeform 23">
                <a:extLst>
                  <a:ext uri="{FF2B5EF4-FFF2-40B4-BE49-F238E27FC236}">
                    <a16:creationId xmlns:a16="http://schemas.microsoft.com/office/drawing/2014/main" id="{2542FE1F-D373-DE60-DA51-72A1D5BFD05D}"/>
                  </a:ext>
                </a:extLst>
              </p:cNvPr>
              <p:cNvSpPr>
                <a:spLocks/>
              </p:cNvSpPr>
              <p:nvPr/>
            </p:nvSpPr>
            <p:spPr bwMode="auto">
              <a:xfrm>
                <a:off x="7337" y="-1234"/>
                <a:ext cx="2041" cy="2444"/>
              </a:xfrm>
              <a:custGeom>
                <a:avLst/>
                <a:gdLst>
                  <a:gd name="T0" fmla="*/ 1676 w 1908"/>
                  <a:gd name="T1" fmla="*/ 0 h 1907"/>
                  <a:gd name="T2" fmla="*/ 230 w 1908"/>
                  <a:gd name="T3" fmla="*/ 0 h 1907"/>
                  <a:gd name="T4" fmla="*/ 157 w 1908"/>
                  <a:gd name="T5" fmla="*/ 11 h 1907"/>
                  <a:gd name="T6" fmla="*/ 94 w 1908"/>
                  <a:gd name="T7" fmla="*/ 44 h 1907"/>
                  <a:gd name="T8" fmla="*/ 44 w 1908"/>
                  <a:gd name="T9" fmla="*/ 94 h 1907"/>
                  <a:gd name="T10" fmla="*/ 11 w 1908"/>
                  <a:gd name="T11" fmla="*/ 157 h 1907"/>
                  <a:gd name="T12" fmla="*/ 0 w 1908"/>
                  <a:gd name="T13" fmla="*/ 230 h 1907"/>
                  <a:gd name="T14" fmla="*/ 0 w 1908"/>
                  <a:gd name="T15" fmla="*/ 1676 h 1907"/>
                  <a:gd name="T16" fmla="*/ 11 w 1908"/>
                  <a:gd name="T17" fmla="*/ 1749 h 1907"/>
                  <a:gd name="T18" fmla="*/ 44 w 1908"/>
                  <a:gd name="T19" fmla="*/ 1812 h 1907"/>
                  <a:gd name="T20" fmla="*/ 94 w 1908"/>
                  <a:gd name="T21" fmla="*/ 1862 h 1907"/>
                  <a:gd name="T22" fmla="*/ 157 w 1908"/>
                  <a:gd name="T23" fmla="*/ 1895 h 1907"/>
                  <a:gd name="T24" fmla="*/ 230 w 1908"/>
                  <a:gd name="T25" fmla="*/ 1907 h 1907"/>
                  <a:gd name="T26" fmla="*/ 1676 w 1908"/>
                  <a:gd name="T27" fmla="*/ 1907 h 1907"/>
                  <a:gd name="T28" fmla="*/ 1749 w 1908"/>
                  <a:gd name="T29" fmla="*/ 1895 h 1907"/>
                  <a:gd name="T30" fmla="*/ 1812 w 1908"/>
                  <a:gd name="T31" fmla="*/ 1862 h 1907"/>
                  <a:gd name="T32" fmla="*/ 1862 w 1908"/>
                  <a:gd name="T33" fmla="*/ 1812 h 1907"/>
                  <a:gd name="T34" fmla="*/ 1895 w 1908"/>
                  <a:gd name="T35" fmla="*/ 1749 h 1907"/>
                  <a:gd name="T36" fmla="*/ 1907 w 1908"/>
                  <a:gd name="T37" fmla="*/ 1676 h 1907"/>
                  <a:gd name="T38" fmla="*/ 1907 w 1908"/>
                  <a:gd name="T39" fmla="*/ 230 h 1907"/>
                  <a:gd name="T40" fmla="*/ 1895 w 1908"/>
                  <a:gd name="T41" fmla="*/ 157 h 1907"/>
                  <a:gd name="T42" fmla="*/ 1862 w 1908"/>
                  <a:gd name="T43" fmla="*/ 94 h 1907"/>
                  <a:gd name="T44" fmla="*/ 1812 w 1908"/>
                  <a:gd name="T45" fmla="*/ 44 h 1907"/>
                  <a:gd name="T46" fmla="*/ 1749 w 1908"/>
                  <a:gd name="T47" fmla="*/ 11 h 1907"/>
                  <a:gd name="T48" fmla="*/ 1676 w 1908"/>
                  <a:gd name="T49" fmla="*/ 0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08" h="1907">
                    <a:moveTo>
                      <a:pt x="1676" y="0"/>
                    </a:moveTo>
                    <a:lnTo>
                      <a:pt x="230" y="0"/>
                    </a:lnTo>
                    <a:lnTo>
                      <a:pt x="157" y="11"/>
                    </a:lnTo>
                    <a:lnTo>
                      <a:pt x="94" y="44"/>
                    </a:lnTo>
                    <a:lnTo>
                      <a:pt x="44" y="94"/>
                    </a:lnTo>
                    <a:lnTo>
                      <a:pt x="11" y="157"/>
                    </a:lnTo>
                    <a:lnTo>
                      <a:pt x="0" y="230"/>
                    </a:lnTo>
                    <a:lnTo>
                      <a:pt x="0" y="1676"/>
                    </a:lnTo>
                    <a:lnTo>
                      <a:pt x="11" y="1749"/>
                    </a:lnTo>
                    <a:lnTo>
                      <a:pt x="44" y="1812"/>
                    </a:lnTo>
                    <a:lnTo>
                      <a:pt x="94" y="1862"/>
                    </a:lnTo>
                    <a:lnTo>
                      <a:pt x="157" y="1895"/>
                    </a:lnTo>
                    <a:lnTo>
                      <a:pt x="230" y="1907"/>
                    </a:lnTo>
                    <a:lnTo>
                      <a:pt x="1676" y="1907"/>
                    </a:lnTo>
                    <a:lnTo>
                      <a:pt x="1749" y="1895"/>
                    </a:lnTo>
                    <a:lnTo>
                      <a:pt x="1812" y="1862"/>
                    </a:lnTo>
                    <a:lnTo>
                      <a:pt x="1862" y="1812"/>
                    </a:lnTo>
                    <a:lnTo>
                      <a:pt x="1895" y="1749"/>
                    </a:lnTo>
                    <a:lnTo>
                      <a:pt x="1907" y="1676"/>
                    </a:lnTo>
                    <a:lnTo>
                      <a:pt x="1907" y="230"/>
                    </a:lnTo>
                    <a:lnTo>
                      <a:pt x="1895" y="157"/>
                    </a:lnTo>
                    <a:lnTo>
                      <a:pt x="1862" y="94"/>
                    </a:lnTo>
                    <a:lnTo>
                      <a:pt x="1812" y="44"/>
                    </a:lnTo>
                    <a:lnTo>
                      <a:pt x="1749" y="11"/>
                    </a:lnTo>
                    <a:lnTo>
                      <a:pt x="1676" y="0"/>
                    </a:lnTo>
                    <a:close/>
                  </a:path>
                </a:pathLst>
              </a:custGeom>
              <a:solidFill>
                <a:srgbClr val="7414D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Sections</a:t>
                </a:r>
              </a:p>
            </p:txBody>
          </p:sp>
          <p:sp>
            <p:nvSpPr>
              <p:cNvPr id="23" name="Freeform 24">
                <a:extLst>
                  <a:ext uri="{FF2B5EF4-FFF2-40B4-BE49-F238E27FC236}">
                    <a16:creationId xmlns:a16="http://schemas.microsoft.com/office/drawing/2014/main" id="{29FF7759-11EA-84A4-6B87-06402890A547}"/>
                  </a:ext>
                </a:extLst>
              </p:cNvPr>
              <p:cNvSpPr>
                <a:spLocks/>
              </p:cNvSpPr>
              <p:nvPr/>
            </p:nvSpPr>
            <p:spPr bwMode="auto">
              <a:xfrm>
                <a:off x="6827" y="1832"/>
                <a:ext cx="3061" cy="2987"/>
              </a:xfrm>
              <a:custGeom>
                <a:avLst/>
                <a:gdLst>
                  <a:gd name="T0" fmla="*/ 2181 w 2482"/>
                  <a:gd name="T1" fmla="*/ 0 h 2482"/>
                  <a:gd name="T2" fmla="*/ 299 w 2482"/>
                  <a:gd name="T3" fmla="*/ 0 h 2482"/>
                  <a:gd name="T4" fmla="*/ 230 w 2482"/>
                  <a:gd name="T5" fmla="*/ 7 h 2482"/>
                  <a:gd name="T6" fmla="*/ 167 w 2482"/>
                  <a:gd name="T7" fmla="*/ 30 h 2482"/>
                  <a:gd name="T8" fmla="*/ 112 w 2482"/>
                  <a:gd name="T9" fmla="*/ 65 h 2482"/>
                  <a:gd name="T10" fmla="*/ 65 w 2482"/>
                  <a:gd name="T11" fmla="*/ 112 h 2482"/>
                  <a:gd name="T12" fmla="*/ 30 w 2482"/>
                  <a:gd name="T13" fmla="*/ 167 h 2482"/>
                  <a:gd name="T14" fmla="*/ 7 w 2482"/>
                  <a:gd name="T15" fmla="*/ 230 h 2482"/>
                  <a:gd name="T16" fmla="*/ 0 w 2482"/>
                  <a:gd name="T17" fmla="*/ 299 h 2482"/>
                  <a:gd name="T18" fmla="*/ 0 w 2482"/>
                  <a:gd name="T19" fmla="*/ 2181 h 2482"/>
                  <a:gd name="T20" fmla="*/ 7 w 2482"/>
                  <a:gd name="T21" fmla="*/ 2250 h 2482"/>
                  <a:gd name="T22" fmla="*/ 30 w 2482"/>
                  <a:gd name="T23" fmla="*/ 2313 h 2482"/>
                  <a:gd name="T24" fmla="*/ 65 w 2482"/>
                  <a:gd name="T25" fmla="*/ 2369 h 2482"/>
                  <a:gd name="T26" fmla="*/ 112 w 2482"/>
                  <a:gd name="T27" fmla="*/ 2415 h 2482"/>
                  <a:gd name="T28" fmla="*/ 167 w 2482"/>
                  <a:gd name="T29" fmla="*/ 2450 h 2482"/>
                  <a:gd name="T30" fmla="*/ 230 w 2482"/>
                  <a:gd name="T31" fmla="*/ 2473 h 2482"/>
                  <a:gd name="T32" fmla="*/ 299 w 2482"/>
                  <a:gd name="T33" fmla="*/ 2481 h 2482"/>
                  <a:gd name="T34" fmla="*/ 2181 w 2482"/>
                  <a:gd name="T35" fmla="*/ 2481 h 2482"/>
                  <a:gd name="T36" fmla="*/ 2250 w 2482"/>
                  <a:gd name="T37" fmla="*/ 2473 h 2482"/>
                  <a:gd name="T38" fmla="*/ 2313 w 2482"/>
                  <a:gd name="T39" fmla="*/ 2450 h 2482"/>
                  <a:gd name="T40" fmla="*/ 2369 w 2482"/>
                  <a:gd name="T41" fmla="*/ 2415 h 2482"/>
                  <a:gd name="T42" fmla="*/ 2415 w 2482"/>
                  <a:gd name="T43" fmla="*/ 2369 h 2482"/>
                  <a:gd name="T44" fmla="*/ 2450 w 2482"/>
                  <a:gd name="T45" fmla="*/ 2313 h 2482"/>
                  <a:gd name="T46" fmla="*/ 2473 w 2482"/>
                  <a:gd name="T47" fmla="*/ 2250 h 2482"/>
                  <a:gd name="T48" fmla="*/ 2481 w 2482"/>
                  <a:gd name="T49" fmla="*/ 2181 h 2482"/>
                  <a:gd name="T50" fmla="*/ 2481 w 2482"/>
                  <a:gd name="T51" fmla="*/ 299 h 2482"/>
                  <a:gd name="T52" fmla="*/ 2473 w 2482"/>
                  <a:gd name="T53" fmla="*/ 230 h 2482"/>
                  <a:gd name="T54" fmla="*/ 2450 w 2482"/>
                  <a:gd name="T55" fmla="*/ 167 h 2482"/>
                  <a:gd name="T56" fmla="*/ 2415 w 2482"/>
                  <a:gd name="T57" fmla="*/ 112 h 2482"/>
                  <a:gd name="T58" fmla="*/ 2369 w 2482"/>
                  <a:gd name="T59" fmla="*/ 65 h 2482"/>
                  <a:gd name="T60" fmla="*/ 2313 w 2482"/>
                  <a:gd name="T61" fmla="*/ 30 h 2482"/>
                  <a:gd name="T62" fmla="*/ 2250 w 2482"/>
                  <a:gd name="T63" fmla="*/ 7 h 2482"/>
                  <a:gd name="T64" fmla="*/ 2181 w 2482"/>
                  <a:gd name="T65" fmla="*/ 0 h 2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82" h="2482">
                    <a:moveTo>
                      <a:pt x="2181" y="0"/>
                    </a:moveTo>
                    <a:lnTo>
                      <a:pt x="299" y="0"/>
                    </a:lnTo>
                    <a:lnTo>
                      <a:pt x="230" y="7"/>
                    </a:lnTo>
                    <a:lnTo>
                      <a:pt x="167" y="30"/>
                    </a:lnTo>
                    <a:lnTo>
                      <a:pt x="112" y="65"/>
                    </a:lnTo>
                    <a:lnTo>
                      <a:pt x="65" y="112"/>
                    </a:lnTo>
                    <a:lnTo>
                      <a:pt x="30" y="167"/>
                    </a:lnTo>
                    <a:lnTo>
                      <a:pt x="7" y="230"/>
                    </a:lnTo>
                    <a:lnTo>
                      <a:pt x="0" y="299"/>
                    </a:lnTo>
                    <a:lnTo>
                      <a:pt x="0" y="2181"/>
                    </a:lnTo>
                    <a:lnTo>
                      <a:pt x="7" y="2250"/>
                    </a:lnTo>
                    <a:lnTo>
                      <a:pt x="30" y="2313"/>
                    </a:lnTo>
                    <a:lnTo>
                      <a:pt x="65" y="2369"/>
                    </a:lnTo>
                    <a:lnTo>
                      <a:pt x="112" y="2415"/>
                    </a:lnTo>
                    <a:lnTo>
                      <a:pt x="167" y="2450"/>
                    </a:lnTo>
                    <a:lnTo>
                      <a:pt x="230" y="2473"/>
                    </a:lnTo>
                    <a:lnTo>
                      <a:pt x="299" y="2481"/>
                    </a:lnTo>
                    <a:lnTo>
                      <a:pt x="2181" y="2481"/>
                    </a:lnTo>
                    <a:lnTo>
                      <a:pt x="2250" y="2473"/>
                    </a:lnTo>
                    <a:lnTo>
                      <a:pt x="2313" y="2450"/>
                    </a:lnTo>
                    <a:lnTo>
                      <a:pt x="2369" y="2415"/>
                    </a:lnTo>
                    <a:lnTo>
                      <a:pt x="2415" y="2369"/>
                    </a:lnTo>
                    <a:lnTo>
                      <a:pt x="2450" y="2313"/>
                    </a:lnTo>
                    <a:lnTo>
                      <a:pt x="2473" y="2250"/>
                    </a:lnTo>
                    <a:lnTo>
                      <a:pt x="2481" y="2181"/>
                    </a:lnTo>
                    <a:lnTo>
                      <a:pt x="2481" y="299"/>
                    </a:lnTo>
                    <a:lnTo>
                      <a:pt x="2473" y="230"/>
                    </a:lnTo>
                    <a:lnTo>
                      <a:pt x="2450" y="167"/>
                    </a:lnTo>
                    <a:lnTo>
                      <a:pt x="2415" y="112"/>
                    </a:lnTo>
                    <a:lnTo>
                      <a:pt x="2369" y="65"/>
                    </a:lnTo>
                    <a:lnTo>
                      <a:pt x="2313" y="30"/>
                    </a:lnTo>
                    <a:lnTo>
                      <a:pt x="2250" y="7"/>
                    </a:lnTo>
                    <a:lnTo>
                      <a:pt x="2181" y="0"/>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3600" b="1">
                    <a:solidFill>
                      <a:sysClr val="windowText" lastClr="000000"/>
                    </a:solidFill>
                  </a:rPr>
                  <a:t>Group</a:t>
                </a:r>
                <a:endParaRPr lang="en-GB" sz="2800" b="1">
                  <a:solidFill>
                    <a:sysClr val="windowText" lastClr="000000"/>
                  </a:solidFill>
                </a:endParaRPr>
              </a:p>
            </p:txBody>
          </p:sp>
          <p:sp>
            <p:nvSpPr>
              <p:cNvPr id="24" name="Freeform 28">
                <a:extLst>
                  <a:ext uri="{FF2B5EF4-FFF2-40B4-BE49-F238E27FC236}">
                    <a16:creationId xmlns:a16="http://schemas.microsoft.com/office/drawing/2014/main" id="{5967CA18-8795-E8D4-76C3-E5682BB9009E}"/>
                  </a:ext>
                </a:extLst>
              </p:cNvPr>
              <p:cNvSpPr>
                <a:spLocks/>
              </p:cNvSpPr>
              <p:nvPr/>
            </p:nvSpPr>
            <p:spPr bwMode="auto">
              <a:xfrm>
                <a:off x="9888" y="5159"/>
                <a:ext cx="2041" cy="2444"/>
              </a:xfrm>
              <a:prstGeom prst="roundRect">
                <a:avLst/>
              </a:prstGeom>
              <a:solidFill>
                <a:srgbClr val="FFB4E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ysClr val="windowText" lastClr="000000"/>
                    </a:solidFill>
                  </a:rPr>
                  <a:t>Trustee Board</a:t>
                </a:r>
              </a:p>
            </p:txBody>
          </p:sp>
          <p:sp>
            <p:nvSpPr>
              <p:cNvPr id="25" name="Freeform 41">
                <a:extLst>
                  <a:ext uri="{FF2B5EF4-FFF2-40B4-BE49-F238E27FC236}">
                    <a16:creationId xmlns:a16="http://schemas.microsoft.com/office/drawing/2014/main" id="{61FC36F5-9A58-459D-31E7-9E7EF5263813}"/>
                  </a:ext>
                </a:extLst>
              </p:cNvPr>
              <p:cNvSpPr>
                <a:spLocks/>
              </p:cNvSpPr>
              <p:nvPr/>
            </p:nvSpPr>
            <p:spPr bwMode="auto">
              <a:xfrm>
                <a:off x="4787" y="5159"/>
                <a:ext cx="2041" cy="2444"/>
              </a:xfrm>
              <a:prstGeom prst="roundRect">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Group Leadership Team</a:t>
                </a:r>
              </a:p>
            </p:txBody>
          </p:sp>
        </p:grpSp>
        <p:sp>
          <p:nvSpPr>
            <p:cNvPr id="26" name="Text Box 3">
              <a:extLst>
                <a:ext uri="{FF2B5EF4-FFF2-40B4-BE49-F238E27FC236}">
                  <a16:creationId xmlns:a16="http://schemas.microsoft.com/office/drawing/2014/main" id="{5D4C0518-ECC6-A2B2-1E9D-3AA934C95A94}"/>
                </a:ext>
              </a:extLst>
            </p:cNvPr>
            <p:cNvSpPr txBox="1"/>
            <p:nvPr/>
          </p:nvSpPr>
          <p:spPr>
            <a:xfrm>
              <a:off x="8687437" y="4857386"/>
              <a:ext cx="3009900" cy="1400175"/>
            </a:xfrm>
            <a:prstGeom prst="rect">
              <a:avLst/>
            </a:prstGeom>
            <a:noFill/>
            <a:ln w="19050">
              <a:solidFill>
                <a:srgbClr val="7030A0"/>
              </a:solidFill>
              <a:prstDash val="sysDot"/>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buFont typeface="Symbol" panose="05050102010706020507" pitchFamily="18" charset="2"/>
                <a:buChar char=""/>
              </a:pPr>
              <a:r>
                <a:rPr lang="en-GB" sz="1200">
                  <a:effectLst/>
                  <a:latin typeface="Nunito Sans" panose="00000500000000000000" pitchFamily="2" charset="0"/>
                  <a:ea typeface="Times New Roman" panose="02020603050405020304" pitchFamily="18" charset="0"/>
                  <a:cs typeface="NunitoSans-Black"/>
                </a:rPr>
                <a:t>Look after the money</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200">
                  <a:effectLst/>
                  <a:latin typeface="Nunito Sans" panose="00000500000000000000" pitchFamily="2" charset="0"/>
                  <a:ea typeface="Times New Roman" panose="02020603050405020304" pitchFamily="18" charset="0"/>
                  <a:cs typeface="NunitoSans-Black"/>
                </a:rPr>
                <a:t>Ensure buildings and </a:t>
              </a:r>
              <a:br>
                <a:rPr lang="en-GB" sz="1200">
                  <a:effectLst/>
                  <a:latin typeface="Nunito Sans" panose="00000500000000000000" pitchFamily="2" charset="0"/>
                  <a:ea typeface="Times New Roman" panose="02020603050405020304" pitchFamily="18" charset="0"/>
                  <a:cs typeface="NunitoSans-Black"/>
                </a:rPr>
              </a:br>
              <a:r>
                <a:rPr lang="en-GB" sz="1200">
                  <a:effectLst/>
                  <a:latin typeface="Nunito Sans" panose="00000500000000000000" pitchFamily="2" charset="0"/>
                  <a:ea typeface="Times New Roman" panose="02020603050405020304" pitchFamily="18" charset="0"/>
                  <a:cs typeface="NunitoSans-Black"/>
                </a:rPr>
                <a:t>equipment are in good working order</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200">
                  <a:effectLst/>
                  <a:latin typeface="Nunito Sans" panose="00000500000000000000" pitchFamily="2" charset="0"/>
                  <a:ea typeface="Times New Roman" panose="02020603050405020304" pitchFamily="18" charset="0"/>
                  <a:cs typeface="NunitoSans-Black"/>
                </a:rPr>
                <a:t>Manage a risk register</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200">
                  <a:effectLst/>
                  <a:latin typeface="Nunito Sans" panose="00000500000000000000" pitchFamily="2" charset="0"/>
                  <a:ea typeface="Times New Roman" panose="02020603050405020304" pitchFamily="18" charset="0"/>
                  <a:cs typeface="NunitoSans-Black"/>
                </a:rPr>
                <a:t>Make sure everyone follows legal requirements</a:t>
              </a:r>
              <a:endParaRPr lang="en-GB" sz="1100">
                <a:effectLst/>
                <a:latin typeface="NunitoSans-Black"/>
                <a:ea typeface="Times New Roman" panose="02020603050405020304" pitchFamily="18" charset="0"/>
                <a:cs typeface="NunitoSans-Black"/>
              </a:endParaRPr>
            </a:p>
          </p:txBody>
        </p:sp>
        <p:sp>
          <p:nvSpPr>
            <p:cNvPr id="27" name="Text Box 2">
              <a:extLst>
                <a:ext uri="{FF2B5EF4-FFF2-40B4-BE49-F238E27FC236}">
                  <a16:creationId xmlns:a16="http://schemas.microsoft.com/office/drawing/2014/main" id="{4B5A5351-73CB-21BC-1166-03CD4BBCA162}"/>
                </a:ext>
              </a:extLst>
            </p:cNvPr>
            <p:cNvSpPr txBox="1"/>
            <p:nvPr/>
          </p:nvSpPr>
          <p:spPr>
            <a:xfrm>
              <a:off x="330776" y="4857386"/>
              <a:ext cx="3173788" cy="1614520"/>
            </a:xfrm>
            <a:prstGeom prst="rect">
              <a:avLst/>
            </a:prstGeom>
            <a:noFill/>
            <a:ln w="19050">
              <a:solidFill>
                <a:srgbClr val="7030A0"/>
              </a:solidFill>
              <a:prstDash val="sysDot"/>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buFont typeface="Symbol" panose="05050102010706020507" pitchFamily="18" charset="2"/>
                <a:buChar char=""/>
              </a:pPr>
              <a:r>
                <a:rPr lang="en-GB" sz="1200">
                  <a:effectLst/>
                  <a:latin typeface="Nunito Sans" panose="00000500000000000000" pitchFamily="2" charset="0"/>
                  <a:ea typeface="Times New Roman" panose="02020603050405020304" pitchFamily="18" charset="0"/>
                  <a:cs typeface="NunitoSans-Black"/>
                </a:rPr>
                <a:t>Help the group’s sections to run well</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200">
                  <a:effectLst/>
                  <a:latin typeface="Nunito Sans" panose="00000500000000000000" pitchFamily="2" charset="0"/>
                  <a:ea typeface="Times New Roman" panose="02020603050405020304" pitchFamily="18" charset="0"/>
                  <a:cs typeface="NunitoSans-Black"/>
                </a:rPr>
                <a:t>Develop our volunteers and help recruit new ones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200">
                  <a:effectLst/>
                  <a:latin typeface="Nunito Sans" panose="00000500000000000000" pitchFamily="2" charset="0"/>
                  <a:ea typeface="Times New Roman" panose="02020603050405020304" pitchFamily="18" charset="0"/>
                  <a:cs typeface="NunitoSans-Black"/>
                </a:rPr>
                <a:t>Engage with the community</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200">
                  <a:effectLst/>
                  <a:latin typeface="Nunito Sans" panose="00000500000000000000" pitchFamily="2" charset="0"/>
                  <a:ea typeface="Times New Roman" panose="02020603050405020304" pitchFamily="18" charset="0"/>
                  <a:cs typeface="NunitoSans-Black"/>
                </a:rPr>
                <a:t>Enable growth and new provision</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200">
                  <a:effectLst/>
                  <a:latin typeface="Nunito Sans" panose="00000500000000000000" pitchFamily="2" charset="0"/>
                  <a:ea typeface="Times New Roman" panose="02020603050405020304" pitchFamily="18" charset="0"/>
                  <a:cs typeface="NunitoSans-Black"/>
                </a:rPr>
                <a:t>Manage incidents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200">
                  <a:effectLst/>
                  <a:latin typeface="Nunito Sans" panose="00000500000000000000" pitchFamily="2" charset="0"/>
                  <a:ea typeface="Times New Roman" panose="02020603050405020304" pitchFamily="18" charset="0"/>
                  <a:cs typeface="NunitoSans-Black"/>
                </a:rPr>
                <a:t>Support effective processes (e.g., admin, finance, equipment, etc.)</a:t>
              </a:r>
              <a:endParaRPr lang="en-GB" sz="1100">
                <a:effectLst/>
                <a:latin typeface="NunitoSans-Black"/>
                <a:ea typeface="Times New Roman" panose="02020603050405020304" pitchFamily="18" charset="0"/>
                <a:cs typeface="NunitoSans-Black"/>
              </a:endParaRPr>
            </a:p>
          </p:txBody>
        </p:sp>
        <p:sp>
          <p:nvSpPr>
            <p:cNvPr id="28" name="Text Box 1">
              <a:extLst>
                <a:ext uri="{FF2B5EF4-FFF2-40B4-BE49-F238E27FC236}">
                  <a16:creationId xmlns:a16="http://schemas.microsoft.com/office/drawing/2014/main" id="{B7B7670D-BC3E-1882-4E92-7D7915A46570}"/>
                </a:ext>
              </a:extLst>
            </p:cNvPr>
            <p:cNvSpPr txBox="1"/>
            <p:nvPr/>
          </p:nvSpPr>
          <p:spPr>
            <a:xfrm>
              <a:off x="6970569" y="881321"/>
              <a:ext cx="3009900" cy="852799"/>
            </a:xfrm>
            <a:prstGeom prst="rect">
              <a:avLst/>
            </a:prstGeom>
            <a:noFill/>
            <a:ln w="19050">
              <a:solidFill>
                <a:srgbClr val="7030A0"/>
              </a:solidFill>
              <a:prstDash val="sysDot"/>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buFont typeface="Symbol" panose="05050102010706020507" pitchFamily="18" charset="2"/>
                <a:buChar char=""/>
              </a:pPr>
              <a:r>
                <a:rPr lang="en-GB" sz="1200">
                  <a:effectLst/>
                  <a:latin typeface="Nunito Sans" panose="00000500000000000000" pitchFamily="2" charset="0"/>
                  <a:ea typeface="Times New Roman" panose="02020603050405020304" pitchFamily="18" charset="0"/>
                  <a:cs typeface="NunitoSans-Black"/>
                </a:rPr>
                <a:t>Plan and deliver a safe programme</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200">
                  <a:effectLst/>
                  <a:latin typeface="Nunito Sans" panose="00000500000000000000" pitchFamily="2" charset="0"/>
                  <a:ea typeface="Times New Roman" panose="02020603050405020304" pitchFamily="18" charset="0"/>
                  <a:cs typeface="NunitoSans-Black"/>
                </a:rPr>
                <a:t>Make sure admin is done correctly</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200">
                  <a:effectLst/>
                  <a:latin typeface="Nunito Sans" panose="00000500000000000000" pitchFamily="2" charset="0"/>
                  <a:ea typeface="Times New Roman" panose="02020603050405020304" pitchFamily="18" charset="0"/>
                  <a:cs typeface="NunitoSans-Black"/>
                </a:rPr>
                <a:t>Communicate with others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200">
                  <a:effectLst/>
                  <a:latin typeface="Nunito Sans" panose="00000500000000000000" pitchFamily="2" charset="0"/>
                  <a:ea typeface="Times New Roman" panose="02020603050405020304" pitchFamily="18" charset="0"/>
                  <a:cs typeface="NunitoSans-Black"/>
                </a:rPr>
                <a:t>Look after section finances</a:t>
              </a:r>
              <a:endParaRPr lang="en-GB" sz="1100">
                <a:effectLst/>
                <a:latin typeface="NunitoSans-Black"/>
                <a:ea typeface="Times New Roman" panose="02020603050405020304" pitchFamily="18" charset="0"/>
                <a:cs typeface="NunitoSans-Black"/>
              </a:endParaRPr>
            </a:p>
          </p:txBody>
        </p:sp>
      </p:grpSp>
    </p:spTree>
    <p:extLst>
      <p:ext uri="{BB962C8B-B14F-4D97-AF65-F5344CB8AC3E}">
        <p14:creationId xmlns:p14="http://schemas.microsoft.com/office/powerpoint/2010/main" val="31093208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District Structure</a:t>
            </a:r>
          </a:p>
        </p:txBody>
      </p:sp>
      <p:grpSp>
        <p:nvGrpSpPr>
          <p:cNvPr id="7" name="Group 6">
            <a:extLst>
              <a:ext uri="{FF2B5EF4-FFF2-40B4-BE49-F238E27FC236}">
                <a16:creationId xmlns:a16="http://schemas.microsoft.com/office/drawing/2014/main" id="{2546B79C-9E4B-997B-8CF8-173C3C13F42A}"/>
              </a:ext>
            </a:extLst>
          </p:cNvPr>
          <p:cNvGrpSpPr/>
          <p:nvPr/>
        </p:nvGrpSpPr>
        <p:grpSpPr>
          <a:xfrm>
            <a:off x="539616" y="242328"/>
            <a:ext cx="11303662" cy="6494191"/>
            <a:chOff x="579251" y="269453"/>
            <a:chExt cx="11303662" cy="6494191"/>
          </a:xfrm>
        </p:grpSpPr>
        <p:grpSp>
          <p:nvGrpSpPr>
            <p:cNvPr id="8" name="Group 7">
              <a:extLst>
                <a:ext uri="{FF2B5EF4-FFF2-40B4-BE49-F238E27FC236}">
                  <a16:creationId xmlns:a16="http://schemas.microsoft.com/office/drawing/2014/main" id="{678B3D91-ECC0-F671-9479-7C9A34D3DDF6}"/>
                </a:ext>
              </a:extLst>
            </p:cNvPr>
            <p:cNvGrpSpPr/>
            <p:nvPr/>
          </p:nvGrpSpPr>
          <p:grpSpPr>
            <a:xfrm>
              <a:off x="3771719" y="516666"/>
              <a:ext cx="5809618" cy="5824668"/>
              <a:chOff x="39065" y="-1150122"/>
              <a:chExt cx="5809618" cy="5824668"/>
            </a:xfrm>
          </p:grpSpPr>
          <p:sp>
            <p:nvSpPr>
              <p:cNvPr id="17" name="Freeform 43">
                <a:extLst>
                  <a:ext uri="{FF2B5EF4-FFF2-40B4-BE49-F238E27FC236}">
                    <a16:creationId xmlns:a16="http://schemas.microsoft.com/office/drawing/2014/main" id="{8744FBD8-9367-13A8-18B3-9D9A89BB3E53}"/>
                  </a:ext>
                </a:extLst>
              </p:cNvPr>
              <p:cNvSpPr>
                <a:spLocks/>
              </p:cNvSpPr>
              <p:nvPr/>
            </p:nvSpPr>
            <p:spPr bwMode="auto">
              <a:xfrm>
                <a:off x="3873095" y="-605392"/>
                <a:ext cx="1440000" cy="1440000"/>
              </a:xfrm>
              <a:custGeom>
                <a:avLst/>
                <a:gdLst>
                  <a:gd name="T0" fmla="*/ 197 w 1539"/>
                  <a:gd name="T1" fmla="*/ 0 h 1608"/>
                  <a:gd name="T2" fmla="*/ 120 w 1539"/>
                  <a:gd name="T3" fmla="*/ 15 h 1608"/>
                  <a:gd name="T4" fmla="*/ 57 w 1539"/>
                  <a:gd name="T5" fmla="*/ 57 h 1608"/>
                  <a:gd name="T6" fmla="*/ 15 w 1539"/>
                  <a:gd name="T7" fmla="*/ 120 h 1608"/>
                  <a:gd name="T8" fmla="*/ 0 w 1539"/>
                  <a:gd name="T9" fmla="*/ 197 h 1608"/>
                  <a:gd name="T10" fmla="*/ 0 w 1539"/>
                  <a:gd name="T11" fmla="*/ 1409 h 1608"/>
                  <a:gd name="T12" fmla="*/ 15 w 1539"/>
                  <a:gd name="T13" fmla="*/ 1486 h 1608"/>
                  <a:gd name="T14" fmla="*/ 57 w 1539"/>
                  <a:gd name="T15" fmla="*/ 1549 h 1608"/>
                  <a:gd name="T16" fmla="*/ 120 w 1539"/>
                  <a:gd name="T17" fmla="*/ 1592 h 1608"/>
                  <a:gd name="T18" fmla="*/ 197 w 1539"/>
                  <a:gd name="T19" fmla="*/ 1607 h 1608"/>
                  <a:gd name="T20" fmla="*/ 1341 w 1539"/>
                  <a:gd name="T21" fmla="*/ 1607 h 1608"/>
                  <a:gd name="T22" fmla="*/ 1418 w 1539"/>
                  <a:gd name="T23" fmla="*/ 1592 h 1608"/>
                  <a:gd name="T24" fmla="*/ 1480 w 1539"/>
                  <a:gd name="T25" fmla="*/ 1549 h 1608"/>
                  <a:gd name="T26" fmla="*/ 1523 w 1539"/>
                  <a:gd name="T27" fmla="*/ 1486 h 1608"/>
                  <a:gd name="T28" fmla="*/ 1538 w 1539"/>
                  <a:gd name="T29" fmla="*/ 1409 h 1608"/>
                  <a:gd name="T30" fmla="*/ 1538 w 1539"/>
                  <a:gd name="T31" fmla="*/ 197 h 1608"/>
                  <a:gd name="T32" fmla="*/ 1523 w 1539"/>
                  <a:gd name="T33" fmla="*/ 120 h 1608"/>
                  <a:gd name="T34" fmla="*/ 1480 w 1539"/>
                  <a:gd name="T35" fmla="*/ 57 h 1608"/>
                  <a:gd name="T36" fmla="*/ 1418 w 1539"/>
                  <a:gd name="T37" fmla="*/ 15 h 1608"/>
                  <a:gd name="T38" fmla="*/ 1341 w 1539"/>
                  <a:gd name="T39" fmla="*/ 0 h 1608"/>
                  <a:gd name="T40" fmla="*/ 197 w 1539"/>
                  <a:gd name="T41" fmla="*/ 0 h 1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39" h="1608">
                    <a:moveTo>
                      <a:pt x="197" y="0"/>
                    </a:moveTo>
                    <a:lnTo>
                      <a:pt x="120" y="15"/>
                    </a:lnTo>
                    <a:lnTo>
                      <a:pt x="57" y="57"/>
                    </a:lnTo>
                    <a:lnTo>
                      <a:pt x="15" y="120"/>
                    </a:lnTo>
                    <a:lnTo>
                      <a:pt x="0" y="197"/>
                    </a:lnTo>
                    <a:lnTo>
                      <a:pt x="0" y="1409"/>
                    </a:lnTo>
                    <a:lnTo>
                      <a:pt x="15" y="1486"/>
                    </a:lnTo>
                    <a:lnTo>
                      <a:pt x="57" y="1549"/>
                    </a:lnTo>
                    <a:lnTo>
                      <a:pt x="120" y="1592"/>
                    </a:lnTo>
                    <a:lnTo>
                      <a:pt x="197" y="1607"/>
                    </a:lnTo>
                    <a:lnTo>
                      <a:pt x="1341" y="1607"/>
                    </a:lnTo>
                    <a:lnTo>
                      <a:pt x="1418" y="1592"/>
                    </a:lnTo>
                    <a:lnTo>
                      <a:pt x="1480" y="1549"/>
                    </a:lnTo>
                    <a:lnTo>
                      <a:pt x="1523" y="1486"/>
                    </a:lnTo>
                    <a:lnTo>
                      <a:pt x="1538" y="1409"/>
                    </a:lnTo>
                    <a:lnTo>
                      <a:pt x="1538" y="197"/>
                    </a:lnTo>
                    <a:lnTo>
                      <a:pt x="1523" y="120"/>
                    </a:lnTo>
                    <a:lnTo>
                      <a:pt x="1480" y="57"/>
                    </a:lnTo>
                    <a:lnTo>
                      <a:pt x="1418" y="15"/>
                    </a:lnTo>
                    <a:lnTo>
                      <a:pt x="1341" y="0"/>
                    </a:lnTo>
                    <a:lnTo>
                      <a:pt x="197" y="0"/>
                    </a:lnTo>
                    <a:close/>
                  </a:path>
                </a:pathLst>
              </a:custGeom>
              <a:noFill/>
              <a:ln w="25400">
                <a:solidFill>
                  <a:srgbClr val="7413DC"/>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8" name="Freeform 52">
                <a:extLst>
                  <a:ext uri="{FF2B5EF4-FFF2-40B4-BE49-F238E27FC236}">
                    <a16:creationId xmlns:a16="http://schemas.microsoft.com/office/drawing/2014/main" id="{7F197EE4-4115-D0EC-2904-5D5C75823130}"/>
                  </a:ext>
                </a:extLst>
              </p:cNvPr>
              <p:cNvSpPr>
                <a:spLocks/>
              </p:cNvSpPr>
              <p:nvPr/>
            </p:nvSpPr>
            <p:spPr bwMode="auto">
              <a:xfrm>
                <a:off x="3333095" y="-1150122"/>
                <a:ext cx="1080000" cy="1080000"/>
              </a:xfrm>
              <a:prstGeom prst="roundRect">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Young Leaders</a:t>
                </a:r>
              </a:p>
            </p:txBody>
          </p:sp>
          <p:sp>
            <p:nvSpPr>
              <p:cNvPr id="19" name="Freeform 53">
                <a:extLst>
                  <a:ext uri="{FF2B5EF4-FFF2-40B4-BE49-F238E27FC236}">
                    <a16:creationId xmlns:a16="http://schemas.microsoft.com/office/drawing/2014/main" id="{B0B5CF76-F982-6326-BF13-CAC427538E41}"/>
                  </a:ext>
                </a:extLst>
              </p:cNvPr>
              <p:cNvSpPr>
                <a:spLocks/>
              </p:cNvSpPr>
              <p:nvPr/>
            </p:nvSpPr>
            <p:spPr bwMode="auto">
              <a:xfrm>
                <a:off x="4768683" y="294390"/>
                <a:ext cx="1080000" cy="1080000"/>
              </a:xfrm>
              <a:prstGeom prst="roundRect">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Network</a:t>
                </a:r>
              </a:p>
            </p:txBody>
          </p:sp>
          <p:sp>
            <p:nvSpPr>
              <p:cNvPr id="20" name="Freeform 54">
                <a:extLst>
                  <a:ext uri="{FF2B5EF4-FFF2-40B4-BE49-F238E27FC236}">
                    <a16:creationId xmlns:a16="http://schemas.microsoft.com/office/drawing/2014/main" id="{B9B787BE-C705-EC07-A742-D42AB5F2A7BE}"/>
                  </a:ext>
                </a:extLst>
              </p:cNvPr>
              <p:cNvSpPr>
                <a:spLocks/>
              </p:cNvSpPr>
              <p:nvPr/>
            </p:nvSpPr>
            <p:spPr bwMode="auto">
              <a:xfrm>
                <a:off x="693275" y="834390"/>
                <a:ext cx="3240000" cy="3240000"/>
              </a:xfrm>
              <a:custGeom>
                <a:avLst/>
                <a:gdLst>
                  <a:gd name="T0" fmla="*/ 474 w 4334"/>
                  <a:gd name="T1" fmla="*/ 0 h 4526"/>
                  <a:gd name="T2" fmla="*/ 397 w 4334"/>
                  <a:gd name="T3" fmla="*/ 6 h 4526"/>
                  <a:gd name="T4" fmla="*/ 324 w 4334"/>
                  <a:gd name="T5" fmla="*/ 24 h 4526"/>
                  <a:gd name="T6" fmla="*/ 256 w 4334"/>
                  <a:gd name="T7" fmla="*/ 53 h 4526"/>
                  <a:gd name="T8" fmla="*/ 194 w 4334"/>
                  <a:gd name="T9" fmla="*/ 91 h 4526"/>
                  <a:gd name="T10" fmla="*/ 139 w 4334"/>
                  <a:gd name="T11" fmla="*/ 139 h 4526"/>
                  <a:gd name="T12" fmla="*/ 91 w 4334"/>
                  <a:gd name="T13" fmla="*/ 194 h 4526"/>
                  <a:gd name="T14" fmla="*/ 53 w 4334"/>
                  <a:gd name="T15" fmla="*/ 256 h 4526"/>
                  <a:gd name="T16" fmla="*/ 24 w 4334"/>
                  <a:gd name="T17" fmla="*/ 324 h 4526"/>
                  <a:gd name="T18" fmla="*/ 6 w 4334"/>
                  <a:gd name="T19" fmla="*/ 397 h 4526"/>
                  <a:gd name="T20" fmla="*/ 0 w 4334"/>
                  <a:gd name="T21" fmla="*/ 474 h 4526"/>
                  <a:gd name="T22" fmla="*/ 0 w 4334"/>
                  <a:gd name="T23" fmla="*/ 4052 h 4526"/>
                  <a:gd name="T24" fmla="*/ 6 w 4334"/>
                  <a:gd name="T25" fmla="*/ 4129 h 4526"/>
                  <a:gd name="T26" fmla="*/ 24 w 4334"/>
                  <a:gd name="T27" fmla="*/ 4202 h 4526"/>
                  <a:gd name="T28" fmla="*/ 53 w 4334"/>
                  <a:gd name="T29" fmla="*/ 4270 h 4526"/>
                  <a:gd name="T30" fmla="*/ 91 w 4334"/>
                  <a:gd name="T31" fmla="*/ 4332 h 4526"/>
                  <a:gd name="T32" fmla="*/ 139 w 4334"/>
                  <a:gd name="T33" fmla="*/ 4387 h 4526"/>
                  <a:gd name="T34" fmla="*/ 194 w 4334"/>
                  <a:gd name="T35" fmla="*/ 4435 h 4526"/>
                  <a:gd name="T36" fmla="*/ 256 w 4334"/>
                  <a:gd name="T37" fmla="*/ 4473 h 4526"/>
                  <a:gd name="T38" fmla="*/ 324 w 4334"/>
                  <a:gd name="T39" fmla="*/ 4502 h 4526"/>
                  <a:gd name="T40" fmla="*/ 397 w 4334"/>
                  <a:gd name="T41" fmla="*/ 4520 h 4526"/>
                  <a:gd name="T42" fmla="*/ 474 w 4334"/>
                  <a:gd name="T43" fmla="*/ 4526 h 4526"/>
                  <a:gd name="T44" fmla="*/ 3858 w 4334"/>
                  <a:gd name="T45" fmla="*/ 4526 h 4526"/>
                  <a:gd name="T46" fmla="*/ 3935 w 4334"/>
                  <a:gd name="T47" fmla="*/ 4520 h 4526"/>
                  <a:gd name="T48" fmla="*/ 4008 w 4334"/>
                  <a:gd name="T49" fmla="*/ 4502 h 4526"/>
                  <a:gd name="T50" fmla="*/ 4077 w 4334"/>
                  <a:gd name="T51" fmla="*/ 4473 h 4526"/>
                  <a:gd name="T52" fmla="*/ 4139 w 4334"/>
                  <a:gd name="T53" fmla="*/ 4435 h 4526"/>
                  <a:gd name="T54" fmla="*/ 4194 w 4334"/>
                  <a:gd name="T55" fmla="*/ 4387 h 4526"/>
                  <a:gd name="T56" fmla="*/ 4242 w 4334"/>
                  <a:gd name="T57" fmla="*/ 4332 h 4526"/>
                  <a:gd name="T58" fmla="*/ 4280 w 4334"/>
                  <a:gd name="T59" fmla="*/ 4270 h 4526"/>
                  <a:gd name="T60" fmla="*/ 4309 w 4334"/>
                  <a:gd name="T61" fmla="*/ 4202 h 4526"/>
                  <a:gd name="T62" fmla="*/ 4327 w 4334"/>
                  <a:gd name="T63" fmla="*/ 4129 h 4526"/>
                  <a:gd name="T64" fmla="*/ 4333 w 4334"/>
                  <a:gd name="T65" fmla="*/ 4052 h 4526"/>
                  <a:gd name="T66" fmla="*/ 4333 w 4334"/>
                  <a:gd name="T67" fmla="*/ 474 h 4526"/>
                  <a:gd name="T68" fmla="*/ 4327 w 4334"/>
                  <a:gd name="T69" fmla="*/ 397 h 4526"/>
                  <a:gd name="T70" fmla="*/ 4309 w 4334"/>
                  <a:gd name="T71" fmla="*/ 324 h 4526"/>
                  <a:gd name="T72" fmla="*/ 4280 w 4334"/>
                  <a:gd name="T73" fmla="*/ 256 h 4526"/>
                  <a:gd name="T74" fmla="*/ 4242 w 4334"/>
                  <a:gd name="T75" fmla="*/ 194 h 4526"/>
                  <a:gd name="T76" fmla="*/ 4194 w 4334"/>
                  <a:gd name="T77" fmla="*/ 139 h 4526"/>
                  <a:gd name="T78" fmla="*/ 4139 w 4334"/>
                  <a:gd name="T79" fmla="*/ 91 h 4526"/>
                  <a:gd name="T80" fmla="*/ 4077 w 4334"/>
                  <a:gd name="T81" fmla="*/ 53 h 4526"/>
                  <a:gd name="T82" fmla="*/ 4008 w 4334"/>
                  <a:gd name="T83" fmla="*/ 24 h 4526"/>
                  <a:gd name="T84" fmla="*/ 3935 w 4334"/>
                  <a:gd name="T85" fmla="*/ 6 h 4526"/>
                  <a:gd name="T86" fmla="*/ 3858 w 4334"/>
                  <a:gd name="T87" fmla="*/ 0 h 4526"/>
                  <a:gd name="T88" fmla="*/ 474 w 4334"/>
                  <a:gd name="T89" fmla="*/ 0 h 4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334" h="4526">
                    <a:moveTo>
                      <a:pt x="474" y="0"/>
                    </a:moveTo>
                    <a:lnTo>
                      <a:pt x="397" y="6"/>
                    </a:lnTo>
                    <a:lnTo>
                      <a:pt x="324" y="24"/>
                    </a:lnTo>
                    <a:lnTo>
                      <a:pt x="256" y="53"/>
                    </a:lnTo>
                    <a:lnTo>
                      <a:pt x="194" y="91"/>
                    </a:lnTo>
                    <a:lnTo>
                      <a:pt x="139" y="139"/>
                    </a:lnTo>
                    <a:lnTo>
                      <a:pt x="91" y="194"/>
                    </a:lnTo>
                    <a:lnTo>
                      <a:pt x="53" y="256"/>
                    </a:lnTo>
                    <a:lnTo>
                      <a:pt x="24" y="324"/>
                    </a:lnTo>
                    <a:lnTo>
                      <a:pt x="6" y="397"/>
                    </a:lnTo>
                    <a:lnTo>
                      <a:pt x="0" y="474"/>
                    </a:lnTo>
                    <a:lnTo>
                      <a:pt x="0" y="4052"/>
                    </a:lnTo>
                    <a:lnTo>
                      <a:pt x="6" y="4129"/>
                    </a:lnTo>
                    <a:lnTo>
                      <a:pt x="24" y="4202"/>
                    </a:lnTo>
                    <a:lnTo>
                      <a:pt x="53" y="4270"/>
                    </a:lnTo>
                    <a:lnTo>
                      <a:pt x="91" y="4332"/>
                    </a:lnTo>
                    <a:lnTo>
                      <a:pt x="139" y="4387"/>
                    </a:lnTo>
                    <a:lnTo>
                      <a:pt x="194" y="4435"/>
                    </a:lnTo>
                    <a:lnTo>
                      <a:pt x="256" y="4473"/>
                    </a:lnTo>
                    <a:lnTo>
                      <a:pt x="324" y="4502"/>
                    </a:lnTo>
                    <a:lnTo>
                      <a:pt x="397" y="4520"/>
                    </a:lnTo>
                    <a:lnTo>
                      <a:pt x="474" y="4526"/>
                    </a:lnTo>
                    <a:lnTo>
                      <a:pt x="3858" y="4526"/>
                    </a:lnTo>
                    <a:lnTo>
                      <a:pt x="3935" y="4520"/>
                    </a:lnTo>
                    <a:lnTo>
                      <a:pt x="4008" y="4502"/>
                    </a:lnTo>
                    <a:lnTo>
                      <a:pt x="4077" y="4473"/>
                    </a:lnTo>
                    <a:lnTo>
                      <a:pt x="4139" y="4435"/>
                    </a:lnTo>
                    <a:lnTo>
                      <a:pt x="4194" y="4387"/>
                    </a:lnTo>
                    <a:lnTo>
                      <a:pt x="4242" y="4332"/>
                    </a:lnTo>
                    <a:lnTo>
                      <a:pt x="4280" y="4270"/>
                    </a:lnTo>
                    <a:lnTo>
                      <a:pt x="4309" y="4202"/>
                    </a:lnTo>
                    <a:lnTo>
                      <a:pt x="4327" y="4129"/>
                    </a:lnTo>
                    <a:lnTo>
                      <a:pt x="4333" y="4052"/>
                    </a:lnTo>
                    <a:lnTo>
                      <a:pt x="4333" y="474"/>
                    </a:lnTo>
                    <a:lnTo>
                      <a:pt x="4327" y="397"/>
                    </a:lnTo>
                    <a:lnTo>
                      <a:pt x="4309" y="324"/>
                    </a:lnTo>
                    <a:lnTo>
                      <a:pt x="4280" y="256"/>
                    </a:lnTo>
                    <a:lnTo>
                      <a:pt x="4242" y="194"/>
                    </a:lnTo>
                    <a:lnTo>
                      <a:pt x="4194" y="139"/>
                    </a:lnTo>
                    <a:lnTo>
                      <a:pt x="4139" y="91"/>
                    </a:lnTo>
                    <a:lnTo>
                      <a:pt x="4077" y="53"/>
                    </a:lnTo>
                    <a:lnTo>
                      <a:pt x="4008" y="24"/>
                    </a:lnTo>
                    <a:lnTo>
                      <a:pt x="3935" y="6"/>
                    </a:lnTo>
                    <a:lnTo>
                      <a:pt x="3858" y="0"/>
                    </a:lnTo>
                    <a:lnTo>
                      <a:pt x="474" y="0"/>
                    </a:lnTo>
                    <a:close/>
                  </a:path>
                </a:pathLst>
              </a:custGeom>
              <a:noFill/>
              <a:ln w="28575">
                <a:solidFill>
                  <a:srgbClr val="7413DC"/>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21" name="Freeform 55">
                <a:extLst>
                  <a:ext uri="{FF2B5EF4-FFF2-40B4-BE49-F238E27FC236}">
                    <a16:creationId xmlns:a16="http://schemas.microsoft.com/office/drawing/2014/main" id="{8E8A5A79-7AB9-DEAA-5FFD-1F90438107A4}"/>
                  </a:ext>
                </a:extLst>
              </p:cNvPr>
              <p:cNvSpPr>
                <a:spLocks/>
              </p:cNvSpPr>
              <p:nvPr/>
            </p:nvSpPr>
            <p:spPr bwMode="auto">
              <a:xfrm>
                <a:off x="1335065" y="1638468"/>
                <a:ext cx="1950210" cy="1584000"/>
              </a:xfrm>
              <a:custGeom>
                <a:avLst/>
                <a:gdLst>
                  <a:gd name="T0" fmla="*/ 2181 w 2482"/>
                  <a:gd name="T1" fmla="*/ 0 h 2481"/>
                  <a:gd name="T2" fmla="*/ 299 w 2482"/>
                  <a:gd name="T3" fmla="*/ 0 h 2481"/>
                  <a:gd name="T4" fmla="*/ 230 w 2482"/>
                  <a:gd name="T5" fmla="*/ 7 h 2481"/>
                  <a:gd name="T6" fmla="*/ 167 w 2482"/>
                  <a:gd name="T7" fmla="*/ 30 h 2481"/>
                  <a:gd name="T8" fmla="*/ 112 w 2482"/>
                  <a:gd name="T9" fmla="*/ 65 h 2481"/>
                  <a:gd name="T10" fmla="*/ 65 w 2482"/>
                  <a:gd name="T11" fmla="*/ 112 h 2481"/>
                  <a:gd name="T12" fmla="*/ 30 w 2482"/>
                  <a:gd name="T13" fmla="*/ 167 h 2481"/>
                  <a:gd name="T14" fmla="*/ 7 w 2482"/>
                  <a:gd name="T15" fmla="*/ 230 h 2481"/>
                  <a:gd name="T16" fmla="*/ 0 w 2482"/>
                  <a:gd name="T17" fmla="*/ 299 h 2481"/>
                  <a:gd name="T18" fmla="*/ 0 w 2482"/>
                  <a:gd name="T19" fmla="*/ 2181 h 2481"/>
                  <a:gd name="T20" fmla="*/ 7 w 2482"/>
                  <a:gd name="T21" fmla="*/ 2250 h 2481"/>
                  <a:gd name="T22" fmla="*/ 30 w 2482"/>
                  <a:gd name="T23" fmla="*/ 2313 h 2481"/>
                  <a:gd name="T24" fmla="*/ 65 w 2482"/>
                  <a:gd name="T25" fmla="*/ 2369 h 2481"/>
                  <a:gd name="T26" fmla="*/ 112 w 2482"/>
                  <a:gd name="T27" fmla="*/ 2415 h 2481"/>
                  <a:gd name="T28" fmla="*/ 167 w 2482"/>
                  <a:gd name="T29" fmla="*/ 2450 h 2481"/>
                  <a:gd name="T30" fmla="*/ 230 w 2482"/>
                  <a:gd name="T31" fmla="*/ 2473 h 2481"/>
                  <a:gd name="T32" fmla="*/ 299 w 2482"/>
                  <a:gd name="T33" fmla="*/ 2481 h 2481"/>
                  <a:gd name="T34" fmla="*/ 2181 w 2482"/>
                  <a:gd name="T35" fmla="*/ 2481 h 2481"/>
                  <a:gd name="T36" fmla="*/ 2250 w 2482"/>
                  <a:gd name="T37" fmla="*/ 2473 h 2481"/>
                  <a:gd name="T38" fmla="*/ 2313 w 2482"/>
                  <a:gd name="T39" fmla="*/ 2450 h 2481"/>
                  <a:gd name="T40" fmla="*/ 2369 w 2482"/>
                  <a:gd name="T41" fmla="*/ 2415 h 2481"/>
                  <a:gd name="T42" fmla="*/ 2415 w 2482"/>
                  <a:gd name="T43" fmla="*/ 2369 h 2481"/>
                  <a:gd name="T44" fmla="*/ 2450 w 2482"/>
                  <a:gd name="T45" fmla="*/ 2313 h 2481"/>
                  <a:gd name="T46" fmla="*/ 2473 w 2482"/>
                  <a:gd name="T47" fmla="*/ 2250 h 2481"/>
                  <a:gd name="T48" fmla="*/ 2481 w 2482"/>
                  <a:gd name="T49" fmla="*/ 2181 h 2481"/>
                  <a:gd name="T50" fmla="*/ 2481 w 2482"/>
                  <a:gd name="T51" fmla="*/ 299 h 2481"/>
                  <a:gd name="T52" fmla="*/ 2473 w 2482"/>
                  <a:gd name="T53" fmla="*/ 230 h 2481"/>
                  <a:gd name="T54" fmla="*/ 2450 w 2482"/>
                  <a:gd name="T55" fmla="*/ 167 h 2481"/>
                  <a:gd name="T56" fmla="*/ 2415 w 2482"/>
                  <a:gd name="T57" fmla="*/ 112 h 2481"/>
                  <a:gd name="T58" fmla="*/ 2369 w 2482"/>
                  <a:gd name="T59" fmla="*/ 65 h 2481"/>
                  <a:gd name="T60" fmla="*/ 2313 w 2482"/>
                  <a:gd name="T61" fmla="*/ 30 h 2481"/>
                  <a:gd name="T62" fmla="*/ 2250 w 2482"/>
                  <a:gd name="T63" fmla="*/ 7 h 2481"/>
                  <a:gd name="T64" fmla="*/ 2181 w 2482"/>
                  <a:gd name="T65" fmla="*/ 0 h 2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82" h="2481">
                    <a:moveTo>
                      <a:pt x="2181" y="0"/>
                    </a:moveTo>
                    <a:lnTo>
                      <a:pt x="299" y="0"/>
                    </a:lnTo>
                    <a:lnTo>
                      <a:pt x="230" y="7"/>
                    </a:lnTo>
                    <a:lnTo>
                      <a:pt x="167" y="30"/>
                    </a:lnTo>
                    <a:lnTo>
                      <a:pt x="112" y="65"/>
                    </a:lnTo>
                    <a:lnTo>
                      <a:pt x="65" y="112"/>
                    </a:lnTo>
                    <a:lnTo>
                      <a:pt x="30" y="167"/>
                    </a:lnTo>
                    <a:lnTo>
                      <a:pt x="7" y="230"/>
                    </a:lnTo>
                    <a:lnTo>
                      <a:pt x="0" y="299"/>
                    </a:lnTo>
                    <a:lnTo>
                      <a:pt x="0" y="2181"/>
                    </a:lnTo>
                    <a:lnTo>
                      <a:pt x="7" y="2250"/>
                    </a:lnTo>
                    <a:lnTo>
                      <a:pt x="30" y="2313"/>
                    </a:lnTo>
                    <a:lnTo>
                      <a:pt x="65" y="2369"/>
                    </a:lnTo>
                    <a:lnTo>
                      <a:pt x="112" y="2415"/>
                    </a:lnTo>
                    <a:lnTo>
                      <a:pt x="167" y="2450"/>
                    </a:lnTo>
                    <a:lnTo>
                      <a:pt x="230" y="2473"/>
                    </a:lnTo>
                    <a:lnTo>
                      <a:pt x="299" y="2481"/>
                    </a:lnTo>
                    <a:lnTo>
                      <a:pt x="2181" y="2481"/>
                    </a:lnTo>
                    <a:lnTo>
                      <a:pt x="2250" y="2473"/>
                    </a:lnTo>
                    <a:lnTo>
                      <a:pt x="2313" y="2450"/>
                    </a:lnTo>
                    <a:lnTo>
                      <a:pt x="2369" y="2415"/>
                    </a:lnTo>
                    <a:lnTo>
                      <a:pt x="2415" y="2369"/>
                    </a:lnTo>
                    <a:lnTo>
                      <a:pt x="2450" y="2313"/>
                    </a:lnTo>
                    <a:lnTo>
                      <a:pt x="2473" y="2250"/>
                    </a:lnTo>
                    <a:lnTo>
                      <a:pt x="2481" y="2181"/>
                    </a:lnTo>
                    <a:lnTo>
                      <a:pt x="2481" y="299"/>
                    </a:lnTo>
                    <a:lnTo>
                      <a:pt x="2473" y="230"/>
                    </a:lnTo>
                    <a:lnTo>
                      <a:pt x="2450" y="167"/>
                    </a:lnTo>
                    <a:lnTo>
                      <a:pt x="2415" y="112"/>
                    </a:lnTo>
                    <a:lnTo>
                      <a:pt x="2369" y="65"/>
                    </a:lnTo>
                    <a:lnTo>
                      <a:pt x="2313" y="30"/>
                    </a:lnTo>
                    <a:lnTo>
                      <a:pt x="2250" y="7"/>
                    </a:lnTo>
                    <a:lnTo>
                      <a:pt x="2181" y="0"/>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3600">
                    <a:solidFill>
                      <a:sysClr val="windowText" lastClr="000000"/>
                    </a:solidFill>
                    <a:latin typeface="Nunito Sans ExtraBold" panose="00000900000000000000" pitchFamily="2" charset="0"/>
                  </a:rPr>
                  <a:t>District</a:t>
                </a:r>
              </a:p>
            </p:txBody>
          </p:sp>
          <p:sp>
            <p:nvSpPr>
              <p:cNvPr id="34" name="Freeform 56">
                <a:extLst>
                  <a:ext uri="{FF2B5EF4-FFF2-40B4-BE49-F238E27FC236}">
                    <a16:creationId xmlns:a16="http://schemas.microsoft.com/office/drawing/2014/main" id="{1AF7779A-9499-A211-EB3F-F728E8D1E1CC}"/>
                  </a:ext>
                </a:extLst>
              </p:cNvPr>
              <p:cNvSpPr>
                <a:spLocks/>
              </p:cNvSpPr>
              <p:nvPr/>
            </p:nvSpPr>
            <p:spPr bwMode="auto">
              <a:xfrm>
                <a:off x="1665275" y="177091"/>
                <a:ext cx="1296000" cy="1296000"/>
              </a:xfrm>
              <a:custGeom>
                <a:avLst/>
                <a:gdLst>
                  <a:gd name="T0" fmla="*/ 1676 w 1908"/>
                  <a:gd name="T1" fmla="*/ 0 h 1908"/>
                  <a:gd name="T2" fmla="*/ 230 w 1908"/>
                  <a:gd name="T3" fmla="*/ 0 h 1908"/>
                  <a:gd name="T4" fmla="*/ 157 w 1908"/>
                  <a:gd name="T5" fmla="*/ 11 h 1908"/>
                  <a:gd name="T6" fmla="*/ 94 w 1908"/>
                  <a:gd name="T7" fmla="*/ 44 h 1908"/>
                  <a:gd name="T8" fmla="*/ 44 w 1908"/>
                  <a:gd name="T9" fmla="*/ 94 h 1908"/>
                  <a:gd name="T10" fmla="*/ 11 w 1908"/>
                  <a:gd name="T11" fmla="*/ 157 h 1908"/>
                  <a:gd name="T12" fmla="*/ 0 w 1908"/>
                  <a:gd name="T13" fmla="*/ 230 h 1908"/>
                  <a:gd name="T14" fmla="*/ 0 w 1908"/>
                  <a:gd name="T15" fmla="*/ 1676 h 1908"/>
                  <a:gd name="T16" fmla="*/ 11 w 1908"/>
                  <a:gd name="T17" fmla="*/ 1749 h 1908"/>
                  <a:gd name="T18" fmla="*/ 44 w 1908"/>
                  <a:gd name="T19" fmla="*/ 1812 h 1908"/>
                  <a:gd name="T20" fmla="*/ 94 w 1908"/>
                  <a:gd name="T21" fmla="*/ 1862 h 1908"/>
                  <a:gd name="T22" fmla="*/ 157 w 1908"/>
                  <a:gd name="T23" fmla="*/ 1895 h 1908"/>
                  <a:gd name="T24" fmla="*/ 230 w 1908"/>
                  <a:gd name="T25" fmla="*/ 1907 h 1908"/>
                  <a:gd name="T26" fmla="*/ 1676 w 1908"/>
                  <a:gd name="T27" fmla="*/ 1907 h 1908"/>
                  <a:gd name="T28" fmla="*/ 1749 w 1908"/>
                  <a:gd name="T29" fmla="*/ 1895 h 1908"/>
                  <a:gd name="T30" fmla="*/ 1812 w 1908"/>
                  <a:gd name="T31" fmla="*/ 1862 h 1908"/>
                  <a:gd name="T32" fmla="*/ 1862 w 1908"/>
                  <a:gd name="T33" fmla="*/ 1812 h 1908"/>
                  <a:gd name="T34" fmla="*/ 1895 w 1908"/>
                  <a:gd name="T35" fmla="*/ 1749 h 1908"/>
                  <a:gd name="T36" fmla="*/ 1907 w 1908"/>
                  <a:gd name="T37" fmla="*/ 1676 h 1908"/>
                  <a:gd name="T38" fmla="*/ 1907 w 1908"/>
                  <a:gd name="T39" fmla="*/ 230 h 1908"/>
                  <a:gd name="T40" fmla="*/ 1895 w 1908"/>
                  <a:gd name="T41" fmla="*/ 157 h 1908"/>
                  <a:gd name="T42" fmla="*/ 1862 w 1908"/>
                  <a:gd name="T43" fmla="*/ 94 h 1908"/>
                  <a:gd name="T44" fmla="*/ 1812 w 1908"/>
                  <a:gd name="T45" fmla="*/ 44 h 1908"/>
                  <a:gd name="T46" fmla="*/ 1749 w 1908"/>
                  <a:gd name="T47" fmla="*/ 11 h 1908"/>
                  <a:gd name="T48" fmla="*/ 1676 w 1908"/>
                  <a:gd name="T49" fmla="*/ 0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08" h="1908">
                    <a:moveTo>
                      <a:pt x="1676" y="0"/>
                    </a:moveTo>
                    <a:lnTo>
                      <a:pt x="230" y="0"/>
                    </a:lnTo>
                    <a:lnTo>
                      <a:pt x="157" y="11"/>
                    </a:lnTo>
                    <a:lnTo>
                      <a:pt x="94" y="44"/>
                    </a:lnTo>
                    <a:lnTo>
                      <a:pt x="44" y="94"/>
                    </a:lnTo>
                    <a:lnTo>
                      <a:pt x="11" y="157"/>
                    </a:lnTo>
                    <a:lnTo>
                      <a:pt x="0" y="230"/>
                    </a:lnTo>
                    <a:lnTo>
                      <a:pt x="0" y="1676"/>
                    </a:lnTo>
                    <a:lnTo>
                      <a:pt x="11" y="1749"/>
                    </a:lnTo>
                    <a:lnTo>
                      <a:pt x="44" y="1812"/>
                    </a:lnTo>
                    <a:lnTo>
                      <a:pt x="94" y="1862"/>
                    </a:lnTo>
                    <a:lnTo>
                      <a:pt x="157" y="1895"/>
                    </a:lnTo>
                    <a:lnTo>
                      <a:pt x="230" y="1907"/>
                    </a:lnTo>
                    <a:lnTo>
                      <a:pt x="1676" y="1907"/>
                    </a:lnTo>
                    <a:lnTo>
                      <a:pt x="1749" y="1895"/>
                    </a:lnTo>
                    <a:lnTo>
                      <a:pt x="1812" y="1862"/>
                    </a:lnTo>
                    <a:lnTo>
                      <a:pt x="1862" y="1812"/>
                    </a:lnTo>
                    <a:lnTo>
                      <a:pt x="1895" y="1749"/>
                    </a:lnTo>
                    <a:lnTo>
                      <a:pt x="1907" y="1676"/>
                    </a:lnTo>
                    <a:lnTo>
                      <a:pt x="1907" y="230"/>
                    </a:lnTo>
                    <a:lnTo>
                      <a:pt x="1895" y="157"/>
                    </a:lnTo>
                    <a:lnTo>
                      <a:pt x="1862" y="94"/>
                    </a:lnTo>
                    <a:lnTo>
                      <a:pt x="1812" y="44"/>
                    </a:lnTo>
                    <a:lnTo>
                      <a:pt x="1749" y="11"/>
                    </a:lnTo>
                    <a:lnTo>
                      <a:pt x="1676"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t>Leadership Team</a:t>
                </a:r>
              </a:p>
            </p:txBody>
          </p:sp>
          <p:sp>
            <p:nvSpPr>
              <p:cNvPr id="35" name="Freeform 57">
                <a:extLst>
                  <a:ext uri="{FF2B5EF4-FFF2-40B4-BE49-F238E27FC236}">
                    <a16:creationId xmlns:a16="http://schemas.microsoft.com/office/drawing/2014/main" id="{79A32833-2012-8F04-CAE5-9E167C1B1308}"/>
                  </a:ext>
                </a:extLst>
              </p:cNvPr>
              <p:cNvSpPr>
                <a:spLocks/>
              </p:cNvSpPr>
              <p:nvPr/>
            </p:nvSpPr>
            <p:spPr bwMode="auto">
              <a:xfrm>
                <a:off x="39065" y="183012"/>
                <a:ext cx="1296000" cy="1296000"/>
              </a:xfrm>
              <a:custGeom>
                <a:avLst/>
                <a:gdLst>
                  <a:gd name="T0" fmla="*/ 1676 w 1908"/>
                  <a:gd name="T1" fmla="*/ 0 h 1908"/>
                  <a:gd name="T2" fmla="*/ 230 w 1908"/>
                  <a:gd name="T3" fmla="*/ 0 h 1908"/>
                  <a:gd name="T4" fmla="*/ 157 w 1908"/>
                  <a:gd name="T5" fmla="*/ 11 h 1908"/>
                  <a:gd name="T6" fmla="*/ 94 w 1908"/>
                  <a:gd name="T7" fmla="*/ 44 h 1908"/>
                  <a:gd name="T8" fmla="*/ 44 w 1908"/>
                  <a:gd name="T9" fmla="*/ 94 h 1908"/>
                  <a:gd name="T10" fmla="*/ 11 w 1908"/>
                  <a:gd name="T11" fmla="*/ 157 h 1908"/>
                  <a:gd name="T12" fmla="*/ 0 w 1908"/>
                  <a:gd name="T13" fmla="*/ 230 h 1908"/>
                  <a:gd name="T14" fmla="*/ 0 w 1908"/>
                  <a:gd name="T15" fmla="*/ 1676 h 1908"/>
                  <a:gd name="T16" fmla="*/ 11 w 1908"/>
                  <a:gd name="T17" fmla="*/ 1749 h 1908"/>
                  <a:gd name="T18" fmla="*/ 44 w 1908"/>
                  <a:gd name="T19" fmla="*/ 1812 h 1908"/>
                  <a:gd name="T20" fmla="*/ 94 w 1908"/>
                  <a:gd name="T21" fmla="*/ 1862 h 1908"/>
                  <a:gd name="T22" fmla="*/ 157 w 1908"/>
                  <a:gd name="T23" fmla="*/ 1895 h 1908"/>
                  <a:gd name="T24" fmla="*/ 230 w 1908"/>
                  <a:gd name="T25" fmla="*/ 1907 h 1908"/>
                  <a:gd name="T26" fmla="*/ 1676 w 1908"/>
                  <a:gd name="T27" fmla="*/ 1907 h 1908"/>
                  <a:gd name="T28" fmla="*/ 1749 w 1908"/>
                  <a:gd name="T29" fmla="*/ 1895 h 1908"/>
                  <a:gd name="T30" fmla="*/ 1812 w 1908"/>
                  <a:gd name="T31" fmla="*/ 1862 h 1908"/>
                  <a:gd name="T32" fmla="*/ 1862 w 1908"/>
                  <a:gd name="T33" fmla="*/ 1812 h 1908"/>
                  <a:gd name="T34" fmla="*/ 1895 w 1908"/>
                  <a:gd name="T35" fmla="*/ 1749 h 1908"/>
                  <a:gd name="T36" fmla="*/ 1907 w 1908"/>
                  <a:gd name="T37" fmla="*/ 1676 h 1908"/>
                  <a:gd name="T38" fmla="*/ 1907 w 1908"/>
                  <a:gd name="T39" fmla="*/ 230 h 1908"/>
                  <a:gd name="T40" fmla="*/ 1895 w 1908"/>
                  <a:gd name="T41" fmla="*/ 157 h 1908"/>
                  <a:gd name="T42" fmla="*/ 1862 w 1908"/>
                  <a:gd name="T43" fmla="*/ 94 h 1908"/>
                  <a:gd name="T44" fmla="*/ 1812 w 1908"/>
                  <a:gd name="T45" fmla="*/ 44 h 1908"/>
                  <a:gd name="T46" fmla="*/ 1749 w 1908"/>
                  <a:gd name="T47" fmla="*/ 11 h 1908"/>
                  <a:gd name="T48" fmla="*/ 1676 w 1908"/>
                  <a:gd name="T49" fmla="*/ 0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08" h="1908">
                    <a:moveTo>
                      <a:pt x="1676" y="0"/>
                    </a:moveTo>
                    <a:lnTo>
                      <a:pt x="230" y="0"/>
                    </a:lnTo>
                    <a:lnTo>
                      <a:pt x="157" y="11"/>
                    </a:lnTo>
                    <a:lnTo>
                      <a:pt x="94" y="44"/>
                    </a:lnTo>
                    <a:lnTo>
                      <a:pt x="44" y="94"/>
                    </a:lnTo>
                    <a:lnTo>
                      <a:pt x="11" y="157"/>
                    </a:lnTo>
                    <a:lnTo>
                      <a:pt x="0" y="230"/>
                    </a:lnTo>
                    <a:lnTo>
                      <a:pt x="0" y="1676"/>
                    </a:lnTo>
                    <a:lnTo>
                      <a:pt x="11" y="1749"/>
                    </a:lnTo>
                    <a:lnTo>
                      <a:pt x="44" y="1812"/>
                    </a:lnTo>
                    <a:lnTo>
                      <a:pt x="94" y="1862"/>
                    </a:lnTo>
                    <a:lnTo>
                      <a:pt x="157" y="1895"/>
                    </a:lnTo>
                    <a:lnTo>
                      <a:pt x="230" y="1907"/>
                    </a:lnTo>
                    <a:lnTo>
                      <a:pt x="1676" y="1907"/>
                    </a:lnTo>
                    <a:lnTo>
                      <a:pt x="1749" y="1895"/>
                    </a:lnTo>
                    <a:lnTo>
                      <a:pt x="1812" y="1862"/>
                    </a:lnTo>
                    <a:lnTo>
                      <a:pt x="1862" y="1812"/>
                    </a:lnTo>
                    <a:lnTo>
                      <a:pt x="1895" y="1749"/>
                    </a:lnTo>
                    <a:lnTo>
                      <a:pt x="1907" y="1676"/>
                    </a:lnTo>
                    <a:lnTo>
                      <a:pt x="1907" y="230"/>
                    </a:lnTo>
                    <a:lnTo>
                      <a:pt x="1895" y="157"/>
                    </a:lnTo>
                    <a:lnTo>
                      <a:pt x="1862" y="94"/>
                    </a:lnTo>
                    <a:lnTo>
                      <a:pt x="1812" y="44"/>
                    </a:lnTo>
                    <a:lnTo>
                      <a:pt x="1749" y="11"/>
                    </a:lnTo>
                    <a:lnTo>
                      <a:pt x="1676" y="0"/>
                    </a:lnTo>
                    <a:close/>
                  </a:path>
                </a:pathLst>
              </a:custGeom>
              <a:solidFill>
                <a:srgbClr val="FFB4E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US" sz="1400" b="1"/>
                  <a:t> Trustee Board</a:t>
                </a:r>
                <a:endParaRPr lang="en-GB" sz="1400" b="1"/>
              </a:p>
            </p:txBody>
          </p:sp>
          <p:sp>
            <p:nvSpPr>
              <p:cNvPr id="36" name="Freeform 58">
                <a:extLst>
                  <a:ext uri="{FF2B5EF4-FFF2-40B4-BE49-F238E27FC236}">
                    <a16:creationId xmlns:a16="http://schemas.microsoft.com/office/drawing/2014/main" id="{509F8732-4B4D-881A-B928-763E4FF60E1C}"/>
                  </a:ext>
                </a:extLst>
              </p:cNvPr>
              <p:cNvSpPr>
                <a:spLocks/>
              </p:cNvSpPr>
              <p:nvPr/>
            </p:nvSpPr>
            <p:spPr bwMode="auto">
              <a:xfrm>
                <a:off x="3285275" y="177091"/>
                <a:ext cx="1296000" cy="1296000"/>
              </a:xfrm>
              <a:custGeom>
                <a:avLst/>
                <a:gdLst>
                  <a:gd name="T0" fmla="*/ 1676 w 1908"/>
                  <a:gd name="T1" fmla="*/ 0 h 1907"/>
                  <a:gd name="T2" fmla="*/ 230 w 1908"/>
                  <a:gd name="T3" fmla="*/ 0 h 1907"/>
                  <a:gd name="T4" fmla="*/ 157 w 1908"/>
                  <a:gd name="T5" fmla="*/ 11 h 1907"/>
                  <a:gd name="T6" fmla="*/ 94 w 1908"/>
                  <a:gd name="T7" fmla="*/ 44 h 1907"/>
                  <a:gd name="T8" fmla="*/ 44 w 1908"/>
                  <a:gd name="T9" fmla="*/ 94 h 1907"/>
                  <a:gd name="T10" fmla="*/ 11 w 1908"/>
                  <a:gd name="T11" fmla="*/ 157 h 1907"/>
                  <a:gd name="T12" fmla="*/ 0 w 1908"/>
                  <a:gd name="T13" fmla="*/ 230 h 1907"/>
                  <a:gd name="T14" fmla="*/ 0 w 1908"/>
                  <a:gd name="T15" fmla="*/ 1676 h 1907"/>
                  <a:gd name="T16" fmla="*/ 11 w 1908"/>
                  <a:gd name="T17" fmla="*/ 1749 h 1907"/>
                  <a:gd name="T18" fmla="*/ 44 w 1908"/>
                  <a:gd name="T19" fmla="*/ 1812 h 1907"/>
                  <a:gd name="T20" fmla="*/ 94 w 1908"/>
                  <a:gd name="T21" fmla="*/ 1862 h 1907"/>
                  <a:gd name="T22" fmla="*/ 157 w 1908"/>
                  <a:gd name="T23" fmla="*/ 1895 h 1907"/>
                  <a:gd name="T24" fmla="*/ 230 w 1908"/>
                  <a:gd name="T25" fmla="*/ 1907 h 1907"/>
                  <a:gd name="T26" fmla="*/ 1676 w 1908"/>
                  <a:gd name="T27" fmla="*/ 1907 h 1907"/>
                  <a:gd name="T28" fmla="*/ 1749 w 1908"/>
                  <a:gd name="T29" fmla="*/ 1895 h 1907"/>
                  <a:gd name="T30" fmla="*/ 1812 w 1908"/>
                  <a:gd name="T31" fmla="*/ 1862 h 1907"/>
                  <a:gd name="T32" fmla="*/ 1862 w 1908"/>
                  <a:gd name="T33" fmla="*/ 1812 h 1907"/>
                  <a:gd name="T34" fmla="*/ 1895 w 1908"/>
                  <a:gd name="T35" fmla="*/ 1749 h 1907"/>
                  <a:gd name="T36" fmla="*/ 1907 w 1908"/>
                  <a:gd name="T37" fmla="*/ 1676 h 1907"/>
                  <a:gd name="T38" fmla="*/ 1907 w 1908"/>
                  <a:gd name="T39" fmla="*/ 230 h 1907"/>
                  <a:gd name="T40" fmla="*/ 1895 w 1908"/>
                  <a:gd name="T41" fmla="*/ 157 h 1907"/>
                  <a:gd name="T42" fmla="*/ 1862 w 1908"/>
                  <a:gd name="T43" fmla="*/ 94 h 1907"/>
                  <a:gd name="T44" fmla="*/ 1812 w 1908"/>
                  <a:gd name="T45" fmla="*/ 44 h 1907"/>
                  <a:gd name="T46" fmla="*/ 1749 w 1908"/>
                  <a:gd name="T47" fmla="*/ 11 h 1907"/>
                  <a:gd name="T48" fmla="*/ 1676 w 1908"/>
                  <a:gd name="T49" fmla="*/ 0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08" h="1907">
                    <a:moveTo>
                      <a:pt x="1676" y="0"/>
                    </a:moveTo>
                    <a:lnTo>
                      <a:pt x="230" y="0"/>
                    </a:lnTo>
                    <a:lnTo>
                      <a:pt x="157" y="11"/>
                    </a:lnTo>
                    <a:lnTo>
                      <a:pt x="94" y="44"/>
                    </a:lnTo>
                    <a:lnTo>
                      <a:pt x="44" y="94"/>
                    </a:lnTo>
                    <a:lnTo>
                      <a:pt x="11" y="157"/>
                    </a:lnTo>
                    <a:lnTo>
                      <a:pt x="0" y="230"/>
                    </a:lnTo>
                    <a:lnTo>
                      <a:pt x="0" y="1676"/>
                    </a:lnTo>
                    <a:lnTo>
                      <a:pt x="11" y="1749"/>
                    </a:lnTo>
                    <a:lnTo>
                      <a:pt x="44" y="1812"/>
                    </a:lnTo>
                    <a:lnTo>
                      <a:pt x="94" y="1862"/>
                    </a:lnTo>
                    <a:lnTo>
                      <a:pt x="157" y="1895"/>
                    </a:lnTo>
                    <a:lnTo>
                      <a:pt x="230" y="1907"/>
                    </a:lnTo>
                    <a:lnTo>
                      <a:pt x="1676" y="1907"/>
                    </a:lnTo>
                    <a:lnTo>
                      <a:pt x="1749" y="1895"/>
                    </a:lnTo>
                    <a:lnTo>
                      <a:pt x="1812" y="1862"/>
                    </a:lnTo>
                    <a:lnTo>
                      <a:pt x="1862" y="1812"/>
                    </a:lnTo>
                    <a:lnTo>
                      <a:pt x="1895" y="1749"/>
                    </a:lnTo>
                    <a:lnTo>
                      <a:pt x="1907" y="1676"/>
                    </a:lnTo>
                    <a:lnTo>
                      <a:pt x="1907" y="230"/>
                    </a:lnTo>
                    <a:lnTo>
                      <a:pt x="1895" y="157"/>
                    </a:lnTo>
                    <a:lnTo>
                      <a:pt x="1862" y="94"/>
                    </a:lnTo>
                    <a:lnTo>
                      <a:pt x="1812" y="44"/>
                    </a:lnTo>
                    <a:lnTo>
                      <a:pt x="1749" y="11"/>
                    </a:lnTo>
                    <a:lnTo>
                      <a:pt x="1676"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14 - 24 Team</a:t>
                </a:r>
              </a:p>
            </p:txBody>
          </p:sp>
          <p:sp>
            <p:nvSpPr>
              <p:cNvPr id="37" name="Freeform 59">
                <a:extLst>
                  <a:ext uri="{FF2B5EF4-FFF2-40B4-BE49-F238E27FC236}">
                    <a16:creationId xmlns:a16="http://schemas.microsoft.com/office/drawing/2014/main" id="{41E4A493-B149-5554-E30A-1CA413F413A7}"/>
                  </a:ext>
                </a:extLst>
              </p:cNvPr>
              <p:cNvSpPr>
                <a:spLocks/>
              </p:cNvSpPr>
              <p:nvPr/>
            </p:nvSpPr>
            <p:spPr bwMode="auto">
              <a:xfrm>
                <a:off x="39065" y="1782468"/>
                <a:ext cx="1296000" cy="1296000"/>
              </a:xfrm>
              <a:custGeom>
                <a:avLst/>
                <a:gdLst>
                  <a:gd name="T0" fmla="*/ 1676 w 1908"/>
                  <a:gd name="T1" fmla="*/ 0 h 1907"/>
                  <a:gd name="T2" fmla="*/ 230 w 1908"/>
                  <a:gd name="T3" fmla="*/ 0 h 1907"/>
                  <a:gd name="T4" fmla="*/ 157 w 1908"/>
                  <a:gd name="T5" fmla="*/ 11 h 1907"/>
                  <a:gd name="T6" fmla="*/ 94 w 1908"/>
                  <a:gd name="T7" fmla="*/ 44 h 1907"/>
                  <a:gd name="T8" fmla="*/ 44 w 1908"/>
                  <a:gd name="T9" fmla="*/ 94 h 1907"/>
                  <a:gd name="T10" fmla="*/ 11 w 1908"/>
                  <a:gd name="T11" fmla="*/ 157 h 1907"/>
                  <a:gd name="T12" fmla="*/ 0 w 1908"/>
                  <a:gd name="T13" fmla="*/ 230 h 1907"/>
                  <a:gd name="T14" fmla="*/ 0 w 1908"/>
                  <a:gd name="T15" fmla="*/ 1676 h 1907"/>
                  <a:gd name="T16" fmla="*/ 11 w 1908"/>
                  <a:gd name="T17" fmla="*/ 1749 h 1907"/>
                  <a:gd name="T18" fmla="*/ 44 w 1908"/>
                  <a:gd name="T19" fmla="*/ 1812 h 1907"/>
                  <a:gd name="T20" fmla="*/ 94 w 1908"/>
                  <a:gd name="T21" fmla="*/ 1862 h 1907"/>
                  <a:gd name="T22" fmla="*/ 157 w 1908"/>
                  <a:gd name="T23" fmla="*/ 1895 h 1907"/>
                  <a:gd name="T24" fmla="*/ 230 w 1908"/>
                  <a:gd name="T25" fmla="*/ 1907 h 1907"/>
                  <a:gd name="T26" fmla="*/ 1676 w 1908"/>
                  <a:gd name="T27" fmla="*/ 1907 h 1907"/>
                  <a:gd name="T28" fmla="*/ 1749 w 1908"/>
                  <a:gd name="T29" fmla="*/ 1895 h 1907"/>
                  <a:gd name="T30" fmla="*/ 1812 w 1908"/>
                  <a:gd name="T31" fmla="*/ 1862 h 1907"/>
                  <a:gd name="T32" fmla="*/ 1862 w 1908"/>
                  <a:gd name="T33" fmla="*/ 1812 h 1907"/>
                  <a:gd name="T34" fmla="*/ 1895 w 1908"/>
                  <a:gd name="T35" fmla="*/ 1749 h 1907"/>
                  <a:gd name="T36" fmla="*/ 1907 w 1908"/>
                  <a:gd name="T37" fmla="*/ 1676 h 1907"/>
                  <a:gd name="T38" fmla="*/ 1907 w 1908"/>
                  <a:gd name="T39" fmla="*/ 230 h 1907"/>
                  <a:gd name="T40" fmla="*/ 1895 w 1908"/>
                  <a:gd name="T41" fmla="*/ 157 h 1907"/>
                  <a:gd name="T42" fmla="*/ 1862 w 1908"/>
                  <a:gd name="T43" fmla="*/ 94 h 1907"/>
                  <a:gd name="T44" fmla="*/ 1812 w 1908"/>
                  <a:gd name="T45" fmla="*/ 44 h 1907"/>
                  <a:gd name="T46" fmla="*/ 1749 w 1908"/>
                  <a:gd name="T47" fmla="*/ 11 h 1907"/>
                  <a:gd name="T48" fmla="*/ 1676 w 1908"/>
                  <a:gd name="T49" fmla="*/ 0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08" h="1907">
                    <a:moveTo>
                      <a:pt x="1676" y="0"/>
                    </a:moveTo>
                    <a:lnTo>
                      <a:pt x="230" y="0"/>
                    </a:lnTo>
                    <a:lnTo>
                      <a:pt x="157" y="11"/>
                    </a:lnTo>
                    <a:lnTo>
                      <a:pt x="94" y="44"/>
                    </a:lnTo>
                    <a:lnTo>
                      <a:pt x="44" y="94"/>
                    </a:lnTo>
                    <a:lnTo>
                      <a:pt x="11" y="157"/>
                    </a:lnTo>
                    <a:lnTo>
                      <a:pt x="0" y="230"/>
                    </a:lnTo>
                    <a:lnTo>
                      <a:pt x="0" y="1676"/>
                    </a:lnTo>
                    <a:lnTo>
                      <a:pt x="11" y="1749"/>
                    </a:lnTo>
                    <a:lnTo>
                      <a:pt x="44" y="1812"/>
                    </a:lnTo>
                    <a:lnTo>
                      <a:pt x="94" y="1862"/>
                    </a:lnTo>
                    <a:lnTo>
                      <a:pt x="157" y="1895"/>
                    </a:lnTo>
                    <a:lnTo>
                      <a:pt x="230" y="1907"/>
                    </a:lnTo>
                    <a:lnTo>
                      <a:pt x="1676" y="1907"/>
                    </a:lnTo>
                    <a:lnTo>
                      <a:pt x="1749" y="1895"/>
                    </a:lnTo>
                    <a:lnTo>
                      <a:pt x="1812" y="1862"/>
                    </a:lnTo>
                    <a:lnTo>
                      <a:pt x="1862" y="1812"/>
                    </a:lnTo>
                    <a:lnTo>
                      <a:pt x="1895" y="1749"/>
                    </a:lnTo>
                    <a:lnTo>
                      <a:pt x="1907" y="1676"/>
                    </a:lnTo>
                    <a:lnTo>
                      <a:pt x="1907" y="230"/>
                    </a:lnTo>
                    <a:lnTo>
                      <a:pt x="1895" y="157"/>
                    </a:lnTo>
                    <a:lnTo>
                      <a:pt x="1862" y="94"/>
                    </a:lnTo>
                    <a:lnTo>
                      <a:pt x="1812" y="44"/>
                    </a:lnTo>
                    <a:lnTo>
                      <a:pt x="1749" y="11"/>
                    </a:lnTo>
                    <a:lnTo>
                      <a:pt x="1676" y="0"/>
                    </a:lnTo>
                    <a:close/>
                  </a:path>
                </a:pathLst>
              </a:custGeom>
              <a:solidFill>
                <a:srgbClr val="006DD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b="1">
                    <a:solidFill>
                      <a:schemeClr val="bg1"/>
                    </a:solidFill>
                  </a:rPr>
                  <a:t>Volunteering Development Team</a:t>
                </a:r>
              </a:p>
            </p:txBody>
          </p:sp>
          <p:sp>
            <p:nvSpPr>
              <p:cNvPr id="38" name="Freeform 61">
                <a:extLst>
                  <a:ext uri="{FF2B5EF4-FFF2-40B4-BE49-F238E27FC236}">
                    <a16:creationId xmlns:a16="http://schemas.microsoft.com/office/drawing/2014/main" id="{B20B9560-E3C5-E42F-25DA-AD64F8AB85B0}"/>
                  </a:ext>
                </a:extLst>
              </p:cNvPr>
              <p:cNvSpPr>
                <a:spLocks/>
              </p:cNvSpPr>
              <p:nvPr/>
            </p:nvSpPr>
            <p:spPr bwMode="auto">
              <a:xfrm>
                <a:off x="3285275" y="1782468"/>
                <a:ext cx="1296000" cy="1296000"/>
              </a:xfrm>
              <a:custGeom>
                <a:avLst/>
                <a:gdLst>
                  <a:gd name="T0" fmla="*/ 1676 w 1908"/>
                  <a:gd name="T1" fmla="*/ 0 h 1908"/>
                  <a:gd name="T2" fmla="*/ 230 w 1908"/>
                  <a:gd name="T3" fmla="*/ 0 h 1908"/>
                  <a:gd name="T4" fmla="*/ 157 w 1908"/>
                  <a:gd name="T5" fmla="*/ 11 h 1908"/>
                  <a:gd name="T6" fmla="*/ 94 w 1908"/>
                  <a:gd name="T7" fmla="*/ 44 h 1908"/>
                  <a:gd name="T8" fmla="*/ 44 w 1908"/>
                  <a:gd name="T9" fmla="*/ 94 h 1908"/>
                  <a:gd name="T10" fmla="*/ 11 w 1908"/>
                  <a:gd name="T11" fmla="*/ 157 h 1908"/>
                  <a:gd name="T12" fmla="*/ 0 w 1908"/>
                  <a:gd name="T13" fmla="*/ 230 h 1908"/>
                  <a:gd name="T14" fmla="*/ 0 w 1908"/>
                  <a:gd name="T15" fmla="*/ 1676 h 1908"/>
                  <a:gd name="T16" fmla="*/ 11 w 1908"/>
                  <a:gd name="T17" fmla="*/ 1749 h 1908"/>
                  <a:gd name="T18" fmla="*/ 44 w 1908"/>
                  <a:gd name="T19" fmla="*/ 1812 h 1908"/>
                  <a:gd name="T20" fmla="*/ 94 w 1908"/>
                  <a:gd name="T21" fmla="*/ 1862 h 1908"/>
                  <a:gd name="T22" fmla="*/ 157 w 1908"/>
                  <a:gd name="T23" fmla="*/ 1895 h 1908"/>
                  <a:gd name="T24" fmla="*/ 230 w 1908"/>
                  <a:gd name="T25" fmla="*/ 1907 h 1908"/>
                  <a:gd name="T26" fmla="*/ 1676 w 1908"/>
                  <a:gd name="T27" fmla="*/ 1907 h 1908"/>
                  <a:gd name="T28" fmla="*/ 1749 w 1908"/>
                  <a:gd name="T29" fmla="*/ 1895 h 1908"/>
                  <a:gd name="T30" fmla="*/ 1812 w 1908"/>
                  <a:gd name="T31" fmla="*/ 1862 h 1908"/>
                  <a:gd name="T32" fmla="*/ 1862 w 1908"/>
                  <a:gd name="T33" fmla="*/ 1812 h 1908"/>
                  <a:gd name="T34" fmla="*/ 1895 w 1908"/>
                  <a:gd name="T35" fmla="*/ 1749 h 1908"/>
                  <a:gd name="T36" fmla="*/ 1907 w 1908"/>
                  <a:gd name="T37" fmla="*/ 1676 h 1908"/>
                  <a:gd name="T38" fmla="*/ 1907 w 1908"/>
                  <a:gd name="T39" fmla="*/ 230 h 1908"/>
                  <a:gd name="T40" fmla="*/ 1895 w 1908"/>
                  <a:gd name="T41" fmla="*/ 157 h 1908"/>
                  <a:gd name="T42" fmla="*/ 1862 w 1908"/>
                  <a:gd name="T43" fmla="*/ 94 h 1908"/>
                  <a:gd name="T44" fmla="*/ 1812 w 1908"/>
                  <a:gd name="T45" fmla="*/ 44 h 1908"/>
                  <a:gd name="T46" fmla="*/ 1749 w 1908"/>
                  <a:gd name="T47" fmla="*/ 11 h 1908"/>
                  <a:gd name="T48" fmla="*/ 1676 w 1908"/>
                  <a:gd name="T49" fmla="*/ 0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08" h="1908">
                    <a:moveTo>
                      <a:pt x="1676" y="0"/>
                    </a:moveTo>
                    <a:lnTo>
                      <a:pt x="230" y="0"/>
                    </a:lnTo>
                    <a:lnTo>
                      <a:pt x="157" y="11"/>
                    </a:lnTo>
                    <a:lnTo>
                      <a:pt x="94" y="44"/>
                    </a:lnTo>
                    <a:lnTo>
                      <a:pt x="44" y="94"/>
                    </a:lnTo>
                    <a:lnTo>
                      <a:pt x="11" y="157"/>
                    </a:lnTo>
                    <a:lnTo>
                      <a:pt x="0" y="230"/>
                    </a:lnTo>
                    <a:lnTo>
                      <a:pt x="0" y="1676"/>
                    </a:lnTo>
                    <a:lnTo>
                      <a:pt x="11" y="1749"/>
                    </a:lnTo>
                    <a:lnTo>
                      <a:pt x="44" y="1812"/>
                    </a:lnTo>
                    <a:lnTo>
                      <a:pt x="94" y="1862"/>
                    </a:lnTo>
                    <a:lnTo>
                      <a:pt x="157" y="1895"/>
                    </a:lnTo>
                    <a:lnTo>
                      <a:pt x="230" y="1907"/>
                    </a:lnTo>
                    <a:lnTo>
                      <a:pt x="1676" y="1907"/>
                    </a:lnTo>
                    <a:lnTo>
                      <a:pt x="1749" y="1895"/>
                    </a:lnTo>
                    <a:lnTo>
                      <a:pt x="1812" y="1862"/>
                    </a:lnTo>
                    <a:lnTo>
                      <a:pt x="1862" y="1812"/>
                    </a:lnTo>
                    <a:lnTo>
                      <a:pt x="1895" y="1749"/>
                    </a:lnTo>
                    <a:lnTo>
                      <a:pt x="1907" y="1676"/>
                    </a:lnTo>
                    <a:lnTo>
                      <a:pt x="1907" y="230"/>
                    </a:lnTo>
                    <a:lnTo>
                      <a:pt x="1895" y="157"/>
                    </a:lnTo>
                    <a:lnTo>
                      <a:pt x="1862" y="94"/>
                    </a:lnTo>
                    <a:lnTo>
                      <a:pt x="1812" y="44"/>
                    </a:lnTo>
                    <a:lnTo>
                      <a:pt x="1749" y="11"/>
                    </a:lnTo>
                    <a:lnTo>
                      <a:pt x="1676"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Groups</a:t>
                </a:r>
              </a:p>
            </p:txBody>
          </p:sp>
          <p:sp>
            <p:nvSpPr>
              <p:cNvPr id="39" name="Freeform 62">
                <a:extLst>
                  <a:ext uri="{FF2B5EF4-FFF2-40B4-BE49-F238E27FC236}">
                    <a16:creationId xmlns:a16="http://schemas.microsoft.com/office/drawing/2014/main" id="{2DBE21A6-9322-CDC8-DDC3-EC1A333D4F22}"/>
                  </a:ext>
                </a:extLst>
              </p:cNvPr>
              <p:cNvSpPr>
                <a:spLocks/>
              </p:cNvSpPr>
              <p:nvPr/>
            </p:nvSpPr>
            <p:spPr bwMode="auto">
              <a:xfrm>
                <a:off x="45275" y="3378546"/>
                <a:ext cx="1296000" cy="1296000"/>
              </a:xfrm>
              <a:custGeom>
                <a:avLst/>
                <a:gdLst>
                  <a:gd name="T0" fmla="*/ 1676 w 1908"/>
                  <a:gd name="T1" fmla="*/ 0 h 1908"/>
                  <a:gd name="T2" fmla="*/ 230 w 1908"/>
                  <a:gd name="T3" fmla="*/ 0 h 1908"/>
                  <a:gd name="T4" fmla="*/ 157 w 1908"/>
                  <a:gd name="T5" fmla="*/ 11 h 1908"/>
                  <a:gd name="T6" fmla="*/ 94 w 1908"/>
                  <a:gd name="T7" fmla="*/ 44 h 1908"/>
                  <a:gd name="T8" fmla="*/ 44 w 1908"/>
                  <a:gd name="T9" fmla="*/ 94 h 1908"/>
                  <a:gd name="T10" fmla="*/ 11 w 1908"/>
                  <a:gd name="T11" fmla="*/ 157 h 1908"/>
                  <a:gd name="T12" fmla="*/ 0 w 1908"/>
                  <a:gd name="T13" fmla="*/ 230 h 1908"/>
                  <a:gd name="T14" fmla="*/ 0 w 1908"/>
                  <a:gd name="T15" fmla="*/ 1676 h 1908"/>
                  <a:gd name="T16" fmla="*/ 11 w 1908"/>
                  <a:gd name="T17" fmla="*/ 1749 h 1908"/>
                  <a:gd name="T18" fmla="*/ 44 w 1908"/>
                  <a:gd name="T19" fmla="*/ 1812 h 1908"/>
                  <a:gd name="T20" fmla="*/ 94 w 1908"/>
                  <a:gd name="T21" fmla="*/ 1862 h 1908"/>
                  <a:gd name="T22" fmla="*/ 157 w 1908"/>
                  <a:gd name="T23" fmla="*/ 1895 h 1908"/>
                  <a:gd name="T24" fmla="*/ 230 w 1908"/>
                  <a:gd name="T25" fmla="*/ 1907 h 1908"/>
                  <a:gd name="T26" fmla="*/ 1676 w 1908"/>
                  <a:gd name="T27" fmla="*/ 1907 h 1908"/>
                  <a:gd name="T28" fmla="*/ 1749 w 1908"/>
                  <a:gd name="T29" fmla="*/ 1895 h 1908"/>
                  <a:gd name="T30" fmla="*/ 1812 w 1908"/>
                  <a:gd name="T31" fmla="*/ 1862 h 1908"/>
                  <a:gd name="T32" fmla="*/ 1862 w 1908"/>
                  <a:gd name="T33" fmla="*/ 1812 h 1908"/>
                  <a:gd name="T34" fmla="*/ 1895 w 1908"/>
                  <a:gd name="T35" fmla="*/ 1749 h 1908"/>
                  <a:gd name="T36" fmla="*/ 1907 w 1908"/>
                  <a:gd name="T37" fmla="*/ 1676 h 1908"/>
                  <a:gd name="T38" fmla="*/ 1907 w 1908"/>
                  <a:gd name="T39" fmla="*/ 230 h 1908"/>
                  <a:gd name="T40" fmla="*/ 1895 w 1908"/>
                  <a:gd name="T41" fmla="*/ 157 h 1908"/>
                  <a:gd name="T42" fmla="*/ 1862 w 1908"/>
                  <a:gd name="T43" fmla="*/ 94 h 1908"/>
                  <a:gd name="T44" fmla="*/ 1812 w 1908"/>
                  <a:gd name="T45" fmla="*/ 44 h 1908"/>
                  <a:gd name="T46" fmla="*/ 1749 w 1908"/>
                  <a:gd name="T47" fmla="*/ 11 h 1908"/>
                  <a:gd name="T48" fmla="*/ 1676 w 1908"/>
                  <a:gd name="T49" fmla="*/ 0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08" h="1908">
                    <a:moveTo>
                      <a:pt x="1676" y="0"/>
                    </a:moveTo>
                    <a:lnTo>
                      <a:pt x="230" y="0"/>
                    </a:lnTo>
                    <a:lnTo>
                      <a:pt x="157" y="11"/>
                    </a:lnTo>
                    <a:lnTo>
                      <a:pt x="94" y="44"/>
                    </a:lnTo>
                    <a:lnTo>
                      <a:pt x="44" y="94"/>
                    </a:lnTo>
                    <a:lnTo>
                      <a:pt x="11" y="157"/>
                    </a:lnTo>
                    <a:lnTo>
                      <a:pt x="0" y="230"/>
                    </a:lnTo>
                    <a:lnTo>
                      <a:pt x="0" y="1676"/>
                    </a:lnTo>
                    <a:lnTo>
                      <a:pt x="11" y="1749"/>
                    </a:lnTo>
                    <a:lnTo>
                      <a:pt x="44" y="1812"/>
                    </a:lnTo>
                    <a:lnTo>
                      <a:pt x="94" y="1862"/>
                    </a:lnTo>
                    <a:lnTo>
                      <a:pt x="157" y="1895"/>
                    </a:lnTo>
                    <a:lnTo>
                      <a:pt x="230" y="1907"/>
                    </a:lnTo>
                    <a:lnTo>
                      <a:pt x="1676" y="1907"/>
                    </a:lnTo>
                    <a:lnTo>
                      <a:pt x="1749" y="1895"/>
                    </a:lnTo>
                    <a:lnTo>
                      <a:pt x="1812" y="1862"/>
                    </a:lnTo>
                    <a:lnTo>
                      <a:pt x="1862" y="1812"/>
                    </a:lnTo>
                    <a:lnTo>
                      <a:pt x="1895" y="1749"/>
                    </a:lnTo>
                    <a:lnTo>
                      <a:pt x="1907" y="1676"/>
                    </a:lnTo>
                    <a:lnTo>
                      <a:pt x="1907" y="230"/>
                    </a:lnTo>
                    <a:lnTo>
                      <a:pt x="1895" y="157"/>
                    </a:lnTo>
                    <a:lnTo>
                      <a:pt x="1862" y="94"/>
                    </a:lnTo>
                    <a:lnTo>
                      <a:pt x="1812" y="44"/>
                    </a:lnTo>
                    <a:lnTo>
                      <a:pt x="1749" y="11"/>
                    </a:lnTo>
                    <a:lnTo>
                      <a:pt x="1676" y="0"/>
                    </a:lnTo>
                    <a:close/>
                  </a:path>
                </a:pathLst>
              </a:custGeom>
              <a:solidFill>
                <a:srgbClr val="006DD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Programme Team</a:t>
                </a:r>
              </a:p>
            </p:txBody>
          </p:sp>
          <p:sp>
            <p:nvSpPr>
              <p:cNvPr id="40" name="Freeform 62">
                <a:extLst>
                  <a:ext uri="{FF2B5EF4-FFF2-40B4-BE49-F238E27FC236}">
                    <a16:creationId xmlns:a16="http://schemas.microsoft.com/office/drawing/2014/main" id="{3F4FDB60-FF4B-14B5-D222-9EC8C0B6411D}"/>
                  </a:ext>
                </a:extLst>
              </p:cNvPr>
              <p:cNvSpPr>
                <a:spLocks/>
              </p:cNvSpPr>
              <p:nvPr/>
            </p:nvSpPr>
            <p:spPr bwMode="auto">
              <a:xfrm>
                <a:off x="1658294" y="3378546"/>
                <a:ext cx="1296000" cy="1296000"/>
              </a:xfrm>
              <a:custGeom>
                <a:avLst/>
                <a:gdLst>
                  <a:gd name="T0" fmla="*/ 1676 w 1908"/>
                  <a:gd name="T1" fmla="*/ 0 h 1908"/>
                  <a:gd name="T2" fmla="*/ 230 w 1908"/>
                  <a:gd name="T3" fmla="*/ 0 h 1908"/>
                  <a:gd name="T4" fmla="*/ 157 w 1908"/>
                  <a:gd name="T5" fmla="*/ 11 h 1908"/>
                  <a:gd name="T6" fmla="*/ 94 w 1908"/>
                  <a:gd name="T7" fmla="*/ 44 h 1908"/>
                  <a:gd name="T8" fmla="*/ 44 w 1908"/>
                  <a:gd name="T9" fmla="*/ 94 h 1908"/>
                  <a:gd name="T10" fmla="*/ 11 w 1908"/>
                  <a:gd name="T11" fmla="*/ 157 h 1908"/>
                  <a:gd name="T12" fmla="*/ 0 w 1908"/>
                  <a:gd name="T13" fmla="*/ 230 h 1908"/>
                  <a:gd name="T14" fmla="*/ 0 w 1908"/>
                  <a:gd name="T15" fmla="*/ 1676 h 1908"/>
                  <a:gd name="T16" fmla="*/ 11 w 1908"/>
                  <a:gd name="T17" fmla="*/ 1749 h 1908"/>
                  <a:gd name="T18" fmla="*/ 44 w 1908"/>
                  <a:gd name="T19" fmla="*/ 1812 h 1908"/>
                  <a:gd name="T20" fmla="*/ 94 w 1908"/>
                  <a:gd name="T21" fmla="*/ 1862 h 1908"/>
                  <a:gd name="T22" fmla="*/ 157 w 1908"/>
                  <a:gd name="T23" fmla="*/ 1895 h 1908"/>
                  <a:gd name="T24" fmla="*/ 230 w 1908"/>
                  <a:gd name="T25" fmla="*/ 1907 h 1908"/>
                  <a:gd name="T26" fmla="*/ 1676 w 1908"/>
                  <a:gd name="T27" fmla="*/ 1907 h 1908"/>
                  <a:gd name="T28" fmla="*/ 1749 w 1908"/>
                  <a:gd name="T29" fmla="*/ 1895 h 1908"/>
                  <a:gd name="T30" fmla="*/ 1812 w 1908"/>
                  <a:gd name="T31" fmla="*/ 1862 h 1908"/>
                  <a:gd name="T32" fmla="*/ 1862 w 1908"/>
                  <a:gd name="T33" fmla="*/ 1812 h 1908"/>
                  <a:gd name="T34" fmla="*/ 1895 w 1908"/>
                  <a:gd name="T35" fmla="*/ 1749 h 1908"/>
                  <a:gd name="T36" fmla="*/ 1907 w 1908"/>
                  <a:gd name="T37" fmla="*/ 1676 h 1908"/>
                  <a:gd name="T38" fmla="*/ 1907 w 1908"/>
                  <a:gd name="T39" fmla="*/ 230 h 1908"/>
                  <a:gd name="T40" fmla="*/ 1895 w 1908"/>
                  <a:gd name="T41" fmla="*/ 157 h 1908"/>
                  <a:gd name="T42" fmla="*/ 1862 w 1908"/>
                  <a:gd name="T43" fmla="*/ 94 h 1908"/>
                  <a:gd name="T44" fmla="*/ 1812 w 1908"/>
                  <a:gd name="T45" fmla="*/ 44 h 1908"/>
                  <a:gd name="T46" fmla="*/ 1749 w 1908"/>
                  <a:gd name="T47" fmla="*/ 11 h 1908"/>
                  <a:gd name="T48" fmla="*/ 1676 w 1908"/>
                  <a:gd name="T49" fmla="*/ 0 h 1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08" h="1908">
                    <a:moveTo>
                      <a:pt x="1676" y="0"/>
                    </a:moveTo>
                    <a:lnTo>
                      <a:pt x="230" y="0"/>
                    </a:lnTo>
                    <a:lnTo>
                      <a:pt x="157" y="11"/>
                    </a:lnTo>
                    <a:lnTo>
                      <a:pt x="94" y="44"/>
                    </a:lnTo>
                    <a:lnTo>
                      <a:pt x="44" y="94"/>
                    </a:lnTo>
                    <a:lnTo>
                      <a:pt x="11" y="157"/>
                    </a:lnTo>
                    <a:lnTo>
                      <a:pt x="0" y="230"/>
                    </a:lnTo>
                    <a:lnTo>
                      <a:pt x="0" y="1676"/>
                    </a:lnTo>
                    <a:lnTo>
                      <a:pt x="11" y="1749"/>
                    </a:lnTo>
                    <a:lnTo>
                      <a:pt x="44" y="1812"/>
                    </a:lnTo>
                    <a:lnTo>
                      <a:pt x="94" y="1862"/>
                    </a:lnTo>
                    <a:lnTo>
                      <a:pt x="157" y="1895"/>
                    </a:lnTo>
                    <a:lnTo>
                      <a:pt x="230" y="1907"/>
                    </a:lnTo>
                    <a:lnTo>
                      <a:pt x="1676" y="1907"/>
                    </a:lnTo>
                    <a:lnTo>
                      <a:pt x="1749" y="1895"/>
                    </a:lnTo>
                    <a:lnTo>
                      <a:pt x="1812" y="1862"/>
                    </a:lnTo>
                    <a:lnTo>
                      <a:pt x="1862" y="1812"/>
                    </a:lnTo>
                    <a:lnTo>
                      <a:pt x="1895" y="1749"/>
                    </a:lnTo>
                    <a:lnTo>
                      <a:pt x="1907" y="1676"/>
                    </a:lnTo>
                    <a:lnTo>
                      <a:pt x="1907" y="230"/>
                    </a:lnTo>
                    <a:lnTo>
                      <a:pt x="1895" y="157"/>
                    </a:lnTo>
                    <a:lnTo>
                      <a:pt x="1862" y="94"/>
                    </a:lnTo>
                    <a:lnTo>
                      <a:pt x="1812" y="44"/>
                    </a:lnTo>
                    <a:lnTo>
                      <a:pt x="1749" y="11"/>
                    </a:lnTo>
                    <a:lnTo>
                      <a:pt x="1676" y="0"/>
                    </a:lnTo>
                    <a:close/>
                  </a:path>
                </a:pathLst>
              </a:custGeom>
              <a:solidFill>
                <a:srgbClr val="006DD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sz="1400" b="1">
                    <a:solidFill>
                      <a:schemeClr val="bg1"/>
                    </a:solidFill>
                  </a:rPr>
                  <a:t>Support Team</a:t>
                </a:r>
              </a:p>
            </p:txBody>
          </p:sp>
          <p:sp>
            <p:nvSpPr>
              <p:cNvPr id="41" name="Freeform 52">
                <a:extLst>
                  <a:ext uri="{FF2B5EF4-FFF2-40B4-BE49-F238E27FC236}">
                    <a16:creationId xmlns:a16="http://schemas.microsoft.com/office/drawing/2014/main" id="{CC193D15-BF0E-F58E-A0B5-13D01E394A34}"/>
                  </a:ext>
                </a:extLst>
              </p:cNvPr>
              <p:cNvSpPr>
                <a:spLocks/>
              </p:cNvSpPr>
              <p:nvPr/>
            </p:nvSpPr>
            <p:spPr bwMode="auto">
              <a:xfrm>
                <a:off x="4768683" y="-1141216"/>
                <a:ext cx="1080000" cy="1080000"/>
              </a:xfrm>
              <a:prstGeom prst="roundRect">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pPr algn="ctr"/>
                <a:r>
                  <a:rPr lang="en-GB" b="1">
                    <a:solidFill>
                      <a:schemeClr val="bg1"/>
                    </a:solidFill>
                  </a:rPr>
                  <a:t>Explorers</a:t>
                </a:r>
              </a:p>
            </p:txBody>
          </p:sp>
        </p:grpSp>
        <p:sp>
          <p:nvSpPr>
            <p:cNvPr id="9" name="Text Box 4">
              <a:extLst>
                <a:ext uri="{FF2B5EF4-FFF2-40B4-BE49-F238E27FC236}">
                  <a16:creationId xmlns:a16="http://schemas.microsoft.com/office/drawing/2014/main" id="{E4130D78-2447-23E0-5B2E-45A4FA3DA445}"/>
                </a:ext>
              </a:extLst>
            </p:cNvPr>
            <p:cNvSpPr txBox="1"/>
            <p:nvPr/>
          </p:nvSpPr>
          <p:spPr>
            <a:xfrm>
              <a:off x="579251" y="1854004"/>
              <a:ext cx="2694696" cy="1285875"/>
            </a:xfrm>
            <a:prstGeom prst="rect">
              <a:avLst/>
            </a:prstGeom>
            <a:noFill/>
            <a:ln w="19050">
              <a:solidFill>
                <a:srgbClr val="7030A0"/>
              </a:solidFill>
              <a:prstDash val="sysDot"/>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buFont typeface="Symbol" panose="05050102010706020507" pitchFamily="18" charset="2"/>
                <a:buChar char=""/>
              </a:pPr>
              <a:r>
                <a:rPr lang="en-GB" sz="1100">
                  <a:effectLst/>
                  <a:latin typeface="Nunito Sans" panose="00000500000000000000" pitchFamily="2" charset="0"/>
                  <a:ea typeface="Times New Roman" panose="02020603050405020304" pitchFamily="18" charset="0"/>
                  <a:cs typeface="NunitoSans-Black"/>
                </a:rPr>
                <a:t>Look after the money</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100">
                  <a:effectLst/>
                  <a:latin typeface="Nunito Sans" panose="00000500000000000000" pitchFamily="2" charset="0"/>
                  <a:ea typeface="Times New Roman" panose="02020603050405020304" pitchFamily="18" charset="0"/>
                  <a:cs typeface="NunitoSans-Black"/>
                </a:rPr>
                <a:t>Ensure buildings and </a:t>
              </a:r>
              <a:br>
                <a:rPr lang="en-GB" sz="1100">
                  <a:effectLst/>
                  <a:latin typeface="Nunito Sans" panose="00000500000000000000" pitchFamily="2" charset="0"/>
                  <a:ea typeface="Times New Roman" panose="02020603050405020304" pitchFamily="18" charset="0"/>
                  <a:cs typeface="NunitoSans-Black"/>
                </a:rPr>
              </a:br>
              <a:r>
                <a:rPr lang="en-GB" sz="1100">
                  <a:effectLst/>
                  <a:latin typeface="Nunito Sans" panose="00000500000000000000" pitchFamily="2" charset="0"/>
                  <a:ea typeface="Times New Roman" panose="02020603050405020304" pitchFamily="18" charset="0"/>
                  <a:cs typeface="NunitoSans-Black"/>
                </a:rPr>
                <a:t>equipment are in good working order</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100">
                  <a:effectLst/>
                  <a:latin typeface="Nunito Sans" panose="00000500000000000000" pitchFamily="2" charset="0"/>
                  <a:ea typeface="Times New Roman" panose="02020603050405020304" pitchFamily="18" charset="0"/>
                  <a:cs typeface="NunitoSans-Black"/>
                </a:rPr>
                <a:t>Manage a risk register</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100">
                  <a:effectLst/>
                  <a:latin typeface="Nunito Sans" panose="00000500000000000000" pitchFamily="2" charset="0"/>
                  <a:ea typeface="Times New Roman" panose="02020603050405020304" pitchFamily="18" charset="0"/>
                  <a:cs typeface="NunitoSans-Black"/>
                </a:rPr>
                <a:t>Make sure everyone follows legal requirements</a:t>
              </a:r>
              <a:endParaRPr lang="en-GB" sz="1100">
                <a:effectLst/>
                <a:latin typeface="NunitoSans-Black"/>
                <a:ea typeface="Times New Roman" panose="02020603050405020304" pitchFamily="18" charset="0"/>
                <a:cs typeface="NunitoSans-Black"/>
              </a:endParaRPr>
            </a:p>
          </p:txBody>
        </p:sp>
        <p:sp>
          <p:nvSpPr>
            <p:cNvPr id="10" name="Text Box 5">
              <a:extLst>
                <a:ext uri="{FF2B5EF4-FFF2-40B4-BE49-F238E27FC236}">
                  <a16:creationId xmlns:a16="http://schemas.microsoft.com/office/drawing/2014/main" id="{73E3B4D8-8D39-8BD2-75C0-07C3D1E17CB6}"/>
                </a:ext>
              </a:extLst>
            </p:cNvPr>
            <p:cNvSpPr txBox="1"/>
            <p:nvPr/>
          </p:nvSpPr>
          <p:spPr>
            <a:xfrm>
              <a:off x="3499584" y="269453"/>
              <a:ext cx="3334391" cy="1296001"/>
            </a:xfrm>
            <a:prstGeom prst="rect">
              <a:avLst/>
            </a:prstGeom>
            <a:noFill/>
            <a:ln w="19050">
              <a:solidFill>
                <a:srgbClr val="7030A0"/>
              </a:solidFill>
              <a:prstDash val="sysDot"/>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Make sure all District teams work well</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Make sure all teams are inclusive and reflective of the local community</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Make sure safety and safeguarding responsibilities are fulfilled</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Support the District Youth Lead to make sure decisions are shaped by young people</a:t>
              </a:r>
              <a:endParaRPr lang="en-GB" sz="1100">
                <a:effectLst/>
                <a:latin typeface="NunitoSans-Black"/>
                <a:ea typeface="Times New Roman" panose="02020603050405020304" pitchFamily="18" charset="0"/>
                <a:cs typeface="NunitoSans-Black"/>
              </a:endParaRPr>
            </a:p>
          </p:txBody>
        </p:sp>
        <p:sp>
          <p:nvSpPr>
            <p:cNvPr id="11" name="Text Box 6">
              <a:extLst>
                <a:ext uri="{FF2B5EF4-FFF2-40B4-BE49-F238E27FC236}">
                  <a16:creationId xmlns:a16="http://schemas.microsoft.com/office/drawing/2014/main" id="{ABD425A4-3BDA-ECA4-41EF-27A16933D649}"/>
                </a:ext>
              </a:extLst>
            </p:cNvPr>
            <p:cNvSpPr txBox="1"/>
            <p:nvPr/>
          </p:nvSpPr>
          <p:spPr>
            <a:xfrm>
              <a:off x="9768745" y="1999575"/>
              <a:ext cx="2114168" cy="974482"/>
            </a:xfrm>
            <a:prstGeom prst="rect">
              <a:avLst/>
            </a:prstGeom>
            <a:noFill/>
            <a:ln w="19050">
              <a:solidFill>
                <a:srgbClr val="7030A0"/>
              </a:solidFill>
              <a:prstDash val="sysDot"/>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100" b="1">
                  <a:effectLst/>
                  <a:latin typeface="Nunito Sans" panose="00000500000000000000" pitchFamily="2" charset="0"/>
                  <a:ea typeface="Times New Roman" panose="02020603050405020304" pitchFamily="18" charset="0"/>
                  <a:cs typeface="NunitoSans-Black"/>
                </a:rPr>
                <a:t>14-24 Team, for their Sections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100">
                  <a:effectLst/>
                  <a:latin typeface="Nunito Sans" panose="00000500000000000000" pitchFamily="2" charset="0"/>
                  <a:ea typeface="Times New Roman" panose="02020603050405020304" pitchFamily="18" charset="0"/>
                  <a:cs typeface="NunitoSans-Black"/>
                </a:rPr>
                <a:t>Support each Explorer, Young Leader and Scout Network section team</a:t>
              </a:r>
              <a:endParaRPr lang="en-GB" sz="1100">
                <a:effectLst/>
                <a:latin typeface="NunitoSans-Black"/>
                <a:ea typeface="Times New Roman" panose="02020603050405020304" pitchFamily="18" charset="0"/>
                <a:cs typeface="NunitoSans-Black"/>
              </a:endParaRPr>
            </a:p>
          </p:txBody>
        </p:sp>
        <p:sp>
          <p:nvSpPr>
            <p:cNvPr id="13" name="Text Box 7">
              <a:extLst>
                <a:ext uri="{FF2B5EF4-FFF2-40B4-BE49-F238E27FC236}">
                  <a16:creationId xmlns:a16="http://schemas.microsoft.com/office/drawing/2014/main" id="{36943EBD-78CD-5A6A-B920-27CE3A11ED94}"/>
                </a:ext>
              </a:extLst>
            </p:cNvPr>
            <p:cNvSpPr txBox="1"/>
            <p:nvPr/>
          </p:nvSpPr>
          <p:spPr>
            <a:xfrm>
              <a:off x="583525" y="3441037"/>
              <a:ext cx="2694696" cy="1285876"/>
            </a:xfrm>
            <a:prstGeom prst="rect">
              <a:avLst/>
            </a:prstGeom>
            <a:noFill/>
            <a:ln w="19050">
              <a:solidFill>
                <a:srgbClr val="7030A0"/>
              </a:solidFill>
              <a:prstDash val="sysDot"/>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buFont typeface="Symbol" panose="05050102010706020507" pitchFamily="18" charset="2"/>
                <a:buChar char=""/>
              </a:pPr>
              <a:r>
                <a:rPr lang="en-GB" sz="1100">
                  <a:effectLst/>
                  <a:latin typeface="Nunito Sans" panose="00000500000000000000" pitchFamily="2" charset="0"/>
                  <a:ea typeface="Times New Roman" panose="02020603050405020304" pitchFamily="18" charset="0"/>
                  <a:cs typeface="NunitoSans-Black"/>
                </a:rPr>
                <a:t>Attract and welcome new volunteers to Group and District teams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Make sure volunteers are well-supported</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Make sure volunteers are recognised</a:t>
              </a:r>
              <a:endParaRPr lang="en-GB" sz="1100">
                <a:effectLst/>
                <a:latin typeface="NunitoSans-Black"/>
                <a:ea typeface="Times New Roman" panose="02020603050405020304" pitchFamily="18" charset="0"/>
                <a:cs typeface="NunitoSans-Black"/>
              </a:endParaRPr>
            </a:p>
          </p:txBody>
        </p:sp>
        <p:sp>
          <p:nvSpPr>
            <p:cNvPr id="14" name="Text Box 8">
              <a:extLst>
                <a:ext uri="{FF2B5EF4-FFF2-40B4-BE49-F238E27FC236}">
                  <a16:creationId xmlns:a16="http://schemas.microsoft.com/office/drawing/2014/main" id="{91FC7AEE-75E6-A952-DCCF-7FCBBF4DC8FD}"/>
                </a:ext>
              </a:extLst>
            </p:cNvPr>
            <p:cNvSpPr txBox="1"/>
            <p:nvPr/>
          </p:nvSpPr>
          <p:spPr>
            <a:xfrm>
              <a:off x="6834894" y="5863608"/>
              <a:ext cx="3241040" cy="900036"/>
            </a:xfrm>
            <a:prstGeom prst="rect">
              <a:avLst/>
            </a:prstGeom>
            <a:noFill/>
            <a:ln w="19050">
              <a:solidFill>
                <a:srgbClr val="7030A0"/>
              </a:solidFill>
              <a:prstDash val="sysDot"/>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Engage with the local community</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Grow sections and groups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Manage incidents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Manage administration, property and equipment</a:t>
              </a:r>
              <a:endParaRPr lang="en-GB" sz="1100">
                <a:effectLst/>
                <a:latin typeface="NunitoSans-Black"/>
                <a:ea typeface="Times New Roman" panose="02020603050405020304" pitchFamily="18" charset="0"/>
                <a:cs typeface="NunitoSans-Black"/>
              </a:endParaRPr>
            </a:p>
          </p:txBody>
        </p:sp>
        <p:sp>
          <p:nvSpPr>
            <p:cNvPr id="15" name="Text Box 9">
              <a:extLst>
                <a:ext uri="{FF2B5EF4-FFF2-40B4-BE49-F238E27FC236}">
                  <a16:creationId xmlns:a16="http://schemas.microsoft.com/office/drawing/2014/main" id="{C9BD606C-492D-11D0-A3BE-7FB4BF43721F}"/>
                </a:ext>
              </a:extLst>
            </p:cNvPr>
            <p:cNvSpPr txBox="1"/>
            <p:nvPr/>
          </p:nvSpPr>
          <p:spPr>
            <a:xfrm>
              <a:off x="579251" y="5038197"/>
              <a:ext cx="2694696" cy="1405962"/>
            </a:xfrm>
            <a:prstGeom prst="rect">
              <a:avLst/>
            </a:prstGeom>
            <a:noFill/>
            <a:ln w="19050">
              <a:solidFill>
                <a:srgbClr val="7030A0"/>
              </a:solidFill>
              <a:prstDash val="sysDot"/>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buFont typeface="Symbol" panose="05050102010706020507" pitchFamily="18" charset="2"/>
                <a:buChar char=""/>
              </a:pPr>
              <a:r>
                <a:rPr lang="en-GB" sz="1100">
                  <a:effectLst/>
                  <a:latin typeface="Nunito Sans" panose="00000500000000000000" pitchFamily="2" charset="0"/>
                  <a:ea typeface="Times New Roman" panose="02020603050405020304" pitchFamily="18" charset="0"/>
                  <a:cs typeface="NunitoSans-Black"/>
                </a:rPr>
                <a:t>Help section teams run high-quality programmes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100">
                  <a:effectLst/>
                  <a:latin typeface="Nunito Sans" panose="00000500000000000000" pitchFamily="2" charset="0"/>
                  <a:ea typeface="Times New Roman" panose="02020603050405020304" pitchFamily="18" charset="0"/>
                  <a:cs typeface="NunitoSans-Black"/>
                </a:rPr>
                <a:t>Facilitate programme networking opportunities </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Provide access to specialist expertise</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Manage approvals for activities and permits</a:t>
              </a:r>
              <a:endParaRPr lang="en-GB" sz="1100">
                <a:effectLst/>
                <a:latin typeface="NunitoSans-Black"/>
                <a:ea typeface="Times New Roman" panose="02020603050405020304" pitchFamily="18" charset="0"/>
                <a:cs typeface="NunitoSans-Black"/>
              </a:endParaRPr>
            </a:p>
          </p:txBody>
        </p:sp>
        <p:sp>
          <p:nvSpPr>
            <p:cNvPr id="16" name="Text Box 1">
              <a:extLst>
                <a:ext uri="{FF2B5EF4-FFF2-40B4-BE49-F238E27FC236}">
                  <a16:creationId xmlns:a16="http://schemas.microsoft.com/office/drawing/2014/main" id="{0BD0129C-518C-BDB4-D8FE-6DE80F014FE7}"/>
                </a:ext>
              </a:extLst>
            </p:cNvPr>
            <p:cNvSpPr txBox="1"/>
            <p:nvPr/>
          </p:nvSpPr>
          <p:spPr>
            <a:xfrm>
              <a:off x="8507603" y="3305256"/>
              <a:ext cx="2670810" cy="1492250"/>
            </a:xfrm>
            <a:prstGeom prst="rect">
              <a:avLst/>
            </a:prstGeom>
            <a:noFill/>
            <a:ln w="19050">
              <a:solidFill>
                <a:srgbClr val="7030A0"/>
              </a:solidFill>
              <a:prstDash val="sysDot"/>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100" b="1">
                  <a:effectLst/>
                  <a:latin typeface="Nunito Sans" panose="00000500000000000000" pitchFamily="2" charset="0"/>
                  <a:ea typeface="Times New Roman" panose="02020603050405020304" pitchFamily="18" charset="0"/>
                  <a:cs typeface="NunitoSans-Black"/>
                </a:rPr>
                <a:t>Group Leadership Teams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GB" sz="1100">
                  <a:effectLst/>
                  <a:latin typeface="Nunito Sans" panose="00000500000000000000" pitchFamily="2" charset="0"/>
                  <a:ea typeface="Times New Roman" panose="02020603050405020304" pitchFamily="18" charset="0"/>
                  <a:cs typeface="NunitoSans-Black"/>
                </a:rPr>
                <a:t>Support each of their section teams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Develop our volunteers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Engage with the community</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Enable growth and new provision</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Manage incidents</a:t>
              </a:r>
              <a:endParaRPr lang="en-GB" sz="1100">
                <a:effectLst/>
                <a:latin typeface="NunitoSans-Black"/>
                <a:ea typeface="Times New Roman" panose="02020603050405020304" pitchFamily="18" charset="0"/>
                <a:cs typeface="NunitoSans-Black"/>
              </a:endParaRPr>
            </a:p>
            <a:p>
              <a:pPr marL="342900" lvl="0" indent="-342900">
                <a:buFont typeface="Symbol" panose="05050102010706020507" pitchFamily="18" charset="2"/>
                <a:buChar char=""/>
              </a:pPr>
              <a:r>
                <a:rPr lang="en-US" sz="1100">
                  <a:effectLst/>
                  <a:latin typeface="Nunito Sans" panose="00000500000000000000" pitchFamily="2" charset="0"/>
                  <a:ea typeface="Times New Roman" panose="02020603050405020304" pitchFamily="18" charset="0"/>
                  <a:cs typeface="NunitoSans-Black"/>
                </a:rPr>
                <a:t>Support effective processes</a:t>
              </a:r>
              <a:endParaRPr lang="en-GB" sz="1100">
                <a:effectLst/>
                <a:latin typeface="NunitoSans-Black"/>
                <a:ea typeface="Times New Roman" panose="02020603050405020304" pitchFamily="18" charset="0"/>
                <a:cs typeface="NunitoSans-Black"/>
              </a:endParaRPr>
            </a:p>
          </p:txBody>
        </p:sp>
      </p:grpSp>
      <p:sp>
        <p:nvSpPr>
          <p:cNvPr id="42" name="Rectangle: Rounded Corners 4">
            <a:extLst>
              <a:ext uri="{FF2B5EF4-FFF2-40B4-BE49-F238E27FC236}">
                <a16:creationId xmlns:a16="http://schemas.microsoft.com/office/drawing/2014/main" id="{0F1DE0E9-98EB-26BC-FB6D-FEB152CF0923}"/>
              </a:ext>
            </a:extLst>
          </p:cNvPr>
          <p:cNvSpPr/>
          <p:nvPr/>
        </p:nvSpPr>
        <p:spPr>
          <a:xfrm>
            <a:off x="10587516" y="6034310"/>
            <a:ext cx="1487864" cy="70858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a:t>Full details are in each Team Description</a:t>
            </a:r>
          </a:p>
        </p:txBody>
      </p:sp>
    </p:spTree>
    <p:extLst>
      <p:ext uri="{BB962C8B-B14F-4D97-AF65-F5344CB8AC3E}">
        <p14:creationId xmlns:p14="http://schemas.microsoft.com/office/powerpoint/2010/main" val="19766151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096000" y="1554464"/>
            <a:ext cx="5472032" cy="4866214"/>
          </a:xfrm>
        </p:spPr>
        <p:txBody>
          <a:bodyPr>
            <a:normAutofit fontScale="85000" lnSpcReduction="10000"/>
          </a:bodyPr>
          <a:lstStyle/>
          <a:p>
            <a:pPr>
              <a:lnSpc>
                <a:spcPct val="100000"/>
              </a:lnSpc>
            </a:pPr>
            <a:r>
              <a:rPr lang="en-GB" sz="2400"/>
              <a:t>Sub-teams are being introduced to help organise our volunteers and will sit within another team</a:t>
            </a:r>
          </a:p>
          <a:p>
            <a:pPr>
              <a:lnSpc>
                <a:spcPct val="100000"/>
              </a:lnSpc>
            </a:pPr>
            <a:endParaRPr lang="en-GB" sz="2400"/>
          </a:p>
          <a:p>
            <a:pPr>
              <a:lnSpc>
                <a:spcPct val="100000"/>
              </a:lnSpc>
            </a:pPr>
            <a:r>
              <a:rPr lang="en-GB" sz="2400"/>
              <a:t>Each sub-team will have a specific area of focus within the overall scope of the larger team</a:t>
            </a:r>
          </a:p>
          <a:p>
            <a:pPr>
              <a:lnSpc>
                <a:spcPct val="100000"/>
              </a:lnSpc>
            </a:pPr>
            <a:endParaRPr lang="en-GB" sz="2400"/>
          </a:p>
          <a:p>
            <a:pPr>
              <a:lnSpc>
                <a:spcPct val="100000"/>
              </a:lnSpc>
            </a:pPr>
            <a:r>
              <a:rPr lang="en-GB" sz="2400" b="1"/>
              <a:t>We can use sub-teams to:</a:t>
            </a:r>
          </a:p>
          <a:p>
            <a:pPr marL="353700" indent="-342900">
              <a:lnSpc>
                <a:spcPct val="100000"/>
              </a:lnSpc>
              <a:buClr>
                <a:schemeClr val="accent5"/>
              </a:buClr>
              <a:buFont typeface="Arial" panose="020B0604020202020204" pitchFamily="34" charset="0"/>
              <a:buChar char="•"/>
            </a:pPr>
            <a:r>
              <a:rPr lang="en-GB" sz="2400"/>
              <a:t>Increase a sense of identity and belonging within volunteers</a:t>
            </a:r>
          </a:p>
          <a:p>
            <a:pPr marL="353700" indent="-342900">
              <a:lnSpc>
                <a:spcPct val="100000"/>
              </a:lnSpc>
              <a:buClr>
                <a:schemeClr val="accent5"/>
              </a:buClr>
              <a:buFont typeface="Arial" panose="020B0604020202020204" pitchFamily="34" charset="0"/>
              <a:buChar char="•"/>
            </a:pPr>
            <a:r>
              <a:rPr lang="en-GB" sz="2400"/>
              <a:t>Make better use of volunteers’ time and resources</a:t>
            </a:r>
          </a:p>
          <a:p>
            <a:pPr marL="353700" indent="-342900">
              <a:lnSpc>
                <a:spcPct val="100000"/>
              </a:lnSpc>
              <a:buClr>
                <a:schemeClr val="accent5"/>
              </a:buClr>
              <a:buFont typeface="Arial" panose="020B0604020202020204" pitchFamily="34" charset="0"/>
              <a:buChar char="•"/>
            </a:pPr>
            <a:r>
              <a:rPr lang="en-GB" sz="2400"/>
              <a:t>Help make it clearer what people do, and what they’re responsible for</a:t>
            </a:r>
          </a:p>
          <a:p>
            <a:pPr>
              <a:lnSpc>
                <a:spcPct val="100000"/>
              </a:lnSpc>
              <a:buClr>
                <a:schemeClr val="accent5"/>
              </a:buClr>
            </a:pPr>
            <a:endParaRPr lang="en-GB" sz="2400"/>
          </a:p>
          <a:p>
            <a:pPr>
              <a:lnSpc>
                <a:spcPct val="100000"/>
              </a:lnSpc>
              <a:buClr>
                <a:schemeClr val="accent5"/>
              </a:buClr>
            </a:pPr>
            <a:r>
              <a:rPr lang="en-GB" sz="2400" b="1"/>
              <a:t>For example, </a:t>
            </a:r>
            <a:r>
              <a:rPr lang="en-GB" sz="2400"/>
              <a:t>setting up a Hillwalking or Climbing Team within the Programme Team</a:t>
            </a:r>
            <a:endParaRPr lang="en-GB" sz="2400" b="1"/>
          </a:p>
        </p:txBody>
      </p:sp>
      <p:sp>
        <p:nvSpPr>
          <p:cNvPr id="5" name="TextBox 4">
            <a:extLst>
              <a:ext uri="{FF2B5EF4-FFF2-40B4-BE49-F238E27FC236}">
                <a16:creationId xmlns:a16="http://schemas.microsoft.com/office/drawing/2014/main" id="{3769605A-F399-3017-1FFA-F84B8287A0D1}"/>
              </a:ext>
            </a:extLst>
          </p:cNvPr>
          <p:cNvSpPr txBox="1"/>
          <p:nvPr/>
        </p:nvSpPr>
        <p:spPr>
          <a:xfrm>
            <a:off x="5943600" y="1035291"/>
            <a:ext cx="5206988"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Sub-teams</a:t>
            </a:r>
          </a:p>
        </p:txBody>
      </p:sp>
      <p:pic>
        <p:nvPicPr>
          <p:cNvPr id="8" name="Picture 12">
            <a:extLst>
              <a:ext uri="{FF2B5EF4-FFF2-40B4-BE49-F238E27FC236}">
                <a16:creationId xmlns:a16="http://schemas.microsoft.com/office/drawing/2014/main" id="{0A823222-C09A-683F-A55C-1917944E8889}"/>
              </a:ext>
            </a:extLst>
          </p:cNvPr>
          <p:cNvPicPr>
            <a:picLocks noChangeAspect="1"/>
          </p:cNvPicPr>
          <p:nvPr/>
        </p:nvPicPr>
        <p:blipFill rotWithShape="1">
          <a:blip r:embed="rId3"/>
          <a:srcRect l="17088" t="5114" r="17088"/>
          <a:stretch/>
        </p:blipFill>
        <p:spPr>
          <a:xfrm>
            <a:off x="345675" y="1041681"/>
            <a:ext cx="5058000" cy="5378997"/>
          </a:xfrm>
          <a:prstGeom prst="rect">
            <a:avLst/>
          </a:prstGeom>
        </p:spPr>
      </p:pic>
    </p:spTree>
    <p:extLst>
      <p:ext uri="{BB962C8B-B14F-4D97-AF65-F5344CB8AC3E}">
        <p14:creationId xmlns:p14="http://schemas.microsoft.com/office/powerpoint/2010/main" val="6584757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345675" y="1554463"/>
            <a:ext cx="5472032" cy="4866214"/>
          </a:xfrm>
        </p:spPr>
        <p:txBody>
          <a:bodyPr>
            <a:normAutofit fontScale="92500" lnSpcReduction="10000"/>
          </a:bodyPr>
          <a:lstStyle/>
          <a:p>
            <a:pPr>
              <a:lnSpc>
                <a:spcPct val="100000"/>
              </a:lnSpc>
            </a:pPr>
            <a:r>
              <a:rPr lang="en-GB" sz="2400"/>
              <a:t>Sometimes, a person needs to be given permission to do a specific task, this is called an ‘accreditation’ </a:t>
            </a:r>
          </a:p>
          <a:p>
            <a:pPr>
              <a:lnSpc>
                <a:spcPct val="100000"/>
              </a:lnSpc>
            </a:pPr>
            <a:endParaRPr lang="en-GB" sz="2400"/>
          </a:p>
          <a:p>
            <a:pPr>
              <a:lnSpc>
                <a:spcPct val="100000"/>
              </a:lnSpc>
            </a:pPr>
            <a:r>
              <a:rPr lang="en-GB" sz="2400"/>
              <a:t>Accreditations will be introduced along with the new digital systems </a:t>
            </a:r>
          </a:p>
          <a:p>
            <a:pPr>
              <a:lnSpc>
                <a:spcPct val="100000"/>
              </a:lnSpc>
            </a:pPr>
            <a:endParaRPr lang="en-GB" sz="2400"/>
          </a:p>
          <a:p>
            <a:pPr>
              <a:lnSpc>
                <a:spcPct val="100000"/>
              </a:lnSpc>
            </a:pPr>
            <a:r>
              <a:rPr lang="en-GB" sz="2400" b="1"/>
              <a:t>For Example:</a:t>
            </a:r>
          </a:p>
          <a:p>
            <a:pPr marL="353700" indent="-342900">
              <a:lnSpc>
                <a:spcPct val="100000"/>
              </a:lnSpc>
              <a:buClr>
                <a:schemeClr val="accent5"/>
              </a:buClr>
              <a:buFont typeface="Arial" panose="020B0604020202020204" pitchFamily="34" charset="0"/>
              <a:buChar char="•"/>
            </a:pPr>
            <a:r>
              <a:rPr lang="en-GB" sz="2400"/>
              <a:t>A task that needs to be done with someone with specific skills or qualifications - A Kayak or Archery permit assessor</a:t>
            </a:r>
          </a:p>
          <a:p>
            <a:pPr marL="353700" indent="-342900">
              <a:lnSpc>
                <a:spcPct val="100000"/>
              </a:lnSpc>
              <a:buClr>
                <a:schemeClr val="accent5"/>
              </a:buClr>
              <a:buFont typeface="Arial" panose="020B0604020202020204" pitchFamily="34" charset="0"/>
              <a:buChar char="•"/>
            </a:pPr>
            <a:r>
              <a:rPr lang="en-GB" sz="2400"/>
              <a:t>A task where someone needs to find and contact a specific person - The HQ Awards Team knowing who to post awards to</a:t>
            </a:r>
          </a:p>
        </p:txBody>
      </p:sp>
      <p:sp>
        <p:nvSpPr>
          <p:cNvPr id="5" name="TextBox 4">
            <a:extLst>
              <a:ext uri="{FF2B5EF4-FFF2-40B4-BE49-F238E27FC236}">
                <a16:creationId xmlns:a16="http://schemas.microsoft.com/office/drawing/2014/main" id="{3769605A-F399-3017-1FFA-F84B8287A0D1}"/>
              </a:ext>
            </a:extLst>
          </p:cNvPr>
          <p:cNvSpPr txBox="1"/>
          <p:nvPr/>
        </p:nvSpPr>
        <p:spPr>
          <a:xfrm>
            <a:off x="204528" y="948201"/>
            <a:ext cx="5206988"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Accreditations</a:t>
            </a:r>
          </a:p>
        </p:txBody>
      </p:sp>
      <p:pic>
        <p:nvPicPr>
          <p:cNvPr id="8" name="Picture 7">
            <a:extLst>
              <a:ext uri="{FF2B5EF4-FFF2-40B4-BE49-F238E27FC236}">
                <a16:creationId xmlns:a16="http://schemas.microsoft.com/office/drawing/2014/main" id="{9E990197-468E-71B0-DAA3-490420AC4F93}"/>
              </a:ext>
            </a:extLst>
          </p:cNvPr>
          <p:cNvPicPr>
            <a:picLocks noChangeAspect="1"/>
          </p:cNvPicPr>
          <p:nvPr/>
        </p:nvPicPr>
        <p:blipFill rotWithShape="1">
          <a:blip r:embed="rId3">
            <a:extLst>
              <a:ext uri="{28A0092B-C50C-407E-A947-70E740481C1C}">
                <a14:useLocalDpi xmlns:a14="http://schemas.microsoft.com/office/drawing/2010/main" val="0"/>
              </a:ext>
            </a:extLst>
          </a:blip>
          <a:srcRect l="27539" t="5618" r="13242"/>
          <a:stretch/>
        </p:blipFill>
        <p:spPr>
          <a:xfrm>
            <a:off x="6582511" y="948201"/>
            <a:ext cx="5059278" cy="5522381"/>
          </a:xfrm>
          <a:prstGeom prst="rect">
            <a:avLst/>
          </a:prstGeom>
        </p:spPr>
      </p:pic>
    </p:spTree>
    <p:extLst>
      <p:ext uri="{BB962C8B-B14F-4D97-AF65-F5344CB8AC3E}">
        <p14:creationId xmlns:p14="http://schemas.microsoft.com/office/powerpoint/2010/main" val="39732397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096000" y="1554464"/>
            <a:ext cx="5472032" cy="4866214"/>
          </a:xfrm>
        </p:spPr>
        <p:txBody>
          <a:bodyPr>
            <a:normAutofit fontScale="92500" lnSpcReduction="20000"/>
          </a:bodyPr>
          <a:lstStyle/>
          <a:p>
            <a:pPr>
              <a:lnSpc>
                <a:spcPct val="100000"/>
              </a:lnSpc>
            </a:pPr>
            <a:r>
              <a:rPr lang="en-GB" sz="2400"/>
              <a:t>Volunteers will need to meet the right criteria to receive an accreditation, for example:</a:t>
            </a:r>
          </a:p>
          <a:p>
            <a:pPr marL="353700" indent="-342900">
              <a:lnSpc>
                <a:spcPct val="100000"/>
              </a:lnSpc>
              <a:spcBef>
                <a:spcPts val="600"/>
              </a:spcBef>
              <a:spcAft>
                <a:spcPts val="600"/>
              </a:spcAft>
              <a:buClr>
                <a:srgbClr val="002060"/>
              </a:buClr>
              <a:buFont typeface="Arial" panose="020B0604020202020204" pitchFamily="34" charset="0"/>
              <a:buChar char="•"/>
            </a:pPr>
            <a:r>
              <a:rPr lang="en-GB" sz="2400"/>
              <a:t>Holding a certain qualification</a:t>
            </a:r>
          </a:p>
          <a:p>
            <a:pPr marL="353700" indent="-342900">
              <a:lnSpc>
                <a:spcPct val="100000"/>
              </a:lnSpc>
              <a:spcBef>
                <a:spcPts val="600"/>
              </a:spcBef>
              <a:spcAft>
                <a:spcPts val="600"/>
              </a:spcAft>
              <a:buClr>
                <a:srgbClr val="002060"/>
              </a:buClr>
              <a:buFont typeface="Arial" panose="020B0604020202020204" pitchFamily="34" charset="0"/>
              <a:buChar char="•"/>
            </a:pPr>
            <a:r>
              <a:rPr lang="en-GB" sz="2400"/>
              <a:t>Completed specific learning</a:t>
            </a:r>
          </a:p>
          <a:p>
            <a:pPr marL="353700" indent="-342900">
              <a:lnSpc>
                <a:spcPct val="100000"/>
              </a:lnSpc>
              <a:spcBef>
                <a:spcPts val="600"/>
              </a:spcBef>
              <a:spcAft>
                <a:spcPts val="600"/>
              </a:spcAft>
              <a:buClr>
                <a:srgbClr val="002060"/>
              </a:buClr>
              <a:buFont typeface="Arial" panose="020B0604020202020204" pitchFamily="34" charset="0"/>
              <a:buChar char="•"/>
            </a:pPr>
            <a:r>
              <a:rPr lang="en-GB" sz="2400"/>
              <a:t>Be in a particular role</a:t>
            </a:r>
          </a:p>
          <a:p>
            <a:pPr>
              <a:lnSpc>
                <a:spcPct val="100000"/>
              </a:lnSpc>
            </a:pPr>
            <a:endParaRPr lang="en-GB" sz="2400"/>
          </a:p>
          <a:p>
            <a:pPr>
              <a:lnSpc>
                <a:spcPct val="100000"/>
              </a:lnSpc>
            </a:pPr>
            <a:r>
              <a:rPr lang="en-GB" sz="2400" b="1"/>
              <a:t>Specific accreditations will be: </a:t>
            </a:r>
          </a:p>
          <a:p>
            <a:pPr marL="353700" indent="-342900">
              <a:lnSpc>
                <a:spcPct val="100000"/>
              </a:lnSpc>
              <a:buClr>
                <a:schemeClr val="accent5"/>
              </a:buClr>
              <a:buFont typeface="Arial" panose="020B0604020202020204" pitchFamily="34" charset="0"/>
              <a:buChar char="•"/>
            </a:pPr>
            <a:r>
              <a:rPr lang="en-GB" sz="2400"/>
              <a:t>Adventurous Activity Assessor</a:t>
            </a:r>
          </a:p>
          <a:p>
            <a:pPr marL="353700" indent="-342900">
              <a:lnSpc>
                <a:spcPct val="100000"/>
              </a:lnSpc>
              <a:buClr>
                <a:schemeClr val="accent5"/>
              </a:buClr>
              <a:buFont typeface="Arial" panose="020B0604020202020204" pitchFamily="34" charset="0"/>
              <a:buChar char="•"/>
            </a:pPr>
            <a:r>
              <a:rPr lang="en-GB" sz="2400"/>
              <a:t>Night Away Assessor</a:t>
            </a:r>
          </a:p>
          <a:p>
            <a:pPr marL="353700" indent="-342900">
              <a:lnSpc>
                <a:spcPct val="100000"/>
              </a:lnSpc>
              <a:buClr>
                <a:schemeClr val="accent5"/>
              </a:buClr>
              <a:buFont typeface="Arial" panose="020B0604020202020204" pitchFamily="34" charset="0"/>
              <a:buChar char="•"/>
            </a:pPr>
            <a:r>
              <a:rPr lang="en-GB" sz="2400"/>
              <a:t>First Response Trainer</a:t>
            </a:r>
          </a:p>
          <a:p>
            <a:pPr marL="353700" indent="-342900">
              <a:lnSpc>
                <a:spcPct val="100000"/>
              </a:lnSpc>
              <a:buClr>
                <a:schemeClr val="accent5"/>
              </a:buClr>
              <a:buFont typeface="Arial" panose="020B0604020202020204" pitchFamily="34" charset="0"/>
              <a:buChar char="•"/>
            </a:pPr>
            <a:r>
              <a:rPr lang="en-GB" sz="2400"/>
              <a:t>Manager of Activity Permit Scheme </a:t>
            </a:r>
          </a:p>
          <a:p>
            <a:pPr marL="353700" indent="-342900">
              <a:lnSpc>
                <a:spcPct val="100000"/>
              </a:lnSpc>
              <a:buClr>
                <a:schemeClr val="accent5"/>
              </a:buClr>
              <a:buFont typeface="Arial" panose="020B0604020202020204" pitchFamily="34" charset="0"/>
              <a:buChar char="•"/>
            </a:pPr>
            <a:r>
              <a:rPr lang="en-GB" sz="2400"/>
              <a:t>And more! </a:t>
            </a:r>
          </a:p>
          <a:p>
            <a:pPr>
              <a:lnSpc>
                <a:spcPct val="100000"/>
              </a:lnSpc>
              <a:buClr>
                <a:schemeClr val="accent5"/>
              </a:buClr>
            </a:pPr>
            <a:endParaRPr lang="en-GB" sz="2400"/>
          </a:p>
          <a:p>
            <a:pPr>
              <a:lnSpc>
                <a:spcPct val="100000"/>
              </a:lnSpc>
              <a:buClr>
                <a:schemeClr val="accent5"/>
              </a:buClr>
            </a:pPr>
            <a:r>
              <a:rPr lang="en-GB" sz="2400"/>
              <a:t>These will all come alongside the launch of the digital systems </a:t>
            </a:r>
          </a:p>
        </p:txBody>
      </p:sp>
      <p:sp>
        <p:nvSpPr>
          <p:cNvPr id="5" name="TextBox 4">
            <a:extLst>
              <a:ext uri="{FF2B5EF4-FFF2-40B4-BE49-F238E27FC236}">
                <a16:creationId xmlns:a16="http://schemas.microsoft.com/office/drawing/2014/main" id="{3769605A-F399-3017-1FFA-F84B8287A0D1}"/>
              </a:ext>
            </a:extLst>
          </p:cNvPr>
          <p:cNvSpPr txBox="1"/>
          <p:nvPr/>
        </p:nvSpPr>
        <p:spPr>
          <a:xfrm>
            <a:off x="5943600" y="1035291"/>
            <a:ext cx="5206988"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Accreditations</a:t>
            </a:r>
          </a:p>
        </p:txBody>
      </p:sp>
      <p:pic>
        <p:nvPicPr>
          <p:cNvPr id="8" name="Picture 7">
            <a:extLst>
              <a:ext uri="{FF2B5EF4-FFF2-40B4-BE49-F238E27FC236}">
                <a16:creationId xmlns:a16="http://schemas.microsoft.com/office/drawing/2014/main" id="{BDEEB453-CAD6-8116-E1C6-729330D8F9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675" y="926191"/>
            <a:ext cx="5097094" cy="5554792"/>
          </a:xfrm>
          <a:prstGeom prst="rect">
            <a:avLst/>
          </a:prstGeom>
        </p:spPr>
      </p:pic>
    </p:spTree>
    <p:extLst>
      <p:ext uri="{BB962C8B-B14F-4D97-AF65-F5344CB8AC3E}">
        <p14:creationId xmlns:p14="http://schemas.microsoft.com/office/powerpoint/2010/main" val="34609084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District Structure</a:t>
            </a:r>
          </a:p>
        </p:txBody>
      </p:sp>
      <p:sp>
        <p:nvSpPr>
          <p:cNvPr id="12" name="Text Placeholder 8">
            <a:extLst>
              <a:ext uri="{FF2B5EF4-FFF2-40B4-BE49-F238E27FC236}">
                <a16:creationId xmlns:a16="http://schemas.microsoft.com/office/drawing/2014/main" id="{4506C49B-B3BD-E51A-EF9A-AE9FE70A18F1}"/>
              </a:ext>
            </a:extLst>
          </p:cNvPr>
          <p:cNvSpPr txBox="1">
            <a:spLocks/>
          </p:cNvSpPr>
          <p:nvPr/>
        </p:nvSpPr>
        <p:spPr>
          <a:xfrm>
            <a:off x="345674" y="1464258"/>
            <a:ext cx="11418695" cy="5067190"/>
          </a:xfrm>
          <a:prstGeom prst="rect">
            <a:avLst/>
          </a:prstGeom>
        </p:spPr>
        <p:txBody>
          <a:bodyPr vert="horz" lIns="0" tIns="0" rIns="0" bIns="0" rtlCol="0" anchor="t">
            <a:noAutofit/>
          </a:bodyPr>
          <a:lstStyle>
            <a:lvl1pPr marL="10800" indent="0" eaLnBrk="1" hangingPunct="1">
              <a:buClr>
                <a:schemeClr val="tx2"/>
              </a:buClr>
              <a:buSzPct val="125000"/>
              <a:buFont typeface="Arial" panose="020B0604020202020204" pitchFamily="34" charset="0"/>
              <a:buNone/>
              <a:tabLst/>
              <a:defRPr sz="1800" b="0" i="0">
                <a:latin typeface="Nunito Sans" charset="0"/>
                <a:ea typeface="Nunito Sans" charset="0"/>
                <a:cs typeface="Nunito Sans" charset="0"/>
              </a:defRPr>
            </a:lvl1pPr>
            <a:lvl2pPr marL="10800" indent="0" eaLnBrk="1" hangingPunct="1">
              <a:buClr>
                <a:schemeClr val="tx2"/>
              </a:buClr>
              <a:buSzPct val="125000"/>
              <a:buFont typeface="Arial" panose="020B0604020202020204" pitchFamily="34" charset="0"/>
              <a:buNone/>
              <a:tabLst/>
              <a:defRPr sz="1800" b="0" i="0">
                <a:latin typeface="Nunito Sans Black" pitchFamily="2" charset="77"/>
                <a:ea typeface="+mn-ea"/>
                <a:cs typeface="+mn-cs"/>
              </a:defRPr>
            </a:lvl2pPr>
            <a:lvl3pPr marL="10800" indent="0" eaLnBrk="1" hangingPunct="1">
              <a:buClr>
                <a:schemeClr val="tx1"/>
              </a:buClr>
              <a:buSzPct val="125000"/>
              <a:buFont typeface="Arial" panose="020B0604020202020204" pitchFamily="34" charset="0"/>
              <a:buNone/>
              <a:tabLst/>
              <a:defRPr sz="1800">
                <a:solidFill>
                  <a:schemeClr val="tx2"/>
                </a:solidFill>
                <a:latin typeface="+mn-lt"/>
                <a:ea typeface="+mn-ea"/>
                <a:cs typeface="+mn-cs"/>
              </a:defRPr>
            </a:lvl3pPr>
            <a:lvl4pPr marL="10800" indent="0" eaLnBrk="1" hangingPunct="1">
              <a:buClr>
                <a:schemeClr val="tx1"/>
              </a:buClr>
              <a:buSzPct val="125000"/>
              <a:buFont typeface="Arial" panose="020B0604020202020204" pitchFamily="34" charset="0"/>
              <a:buNone/>
              <a:tabLst/>
              <a:defRPr sz="1800" b="0" i="0">
                <a:solidFill>
                  <a:schemeClr val="tx2"/>
                </a:solidFill>
                <a:latin typeface="Nunito Sans Black" pitchFamily="2" charset="77"/>
                <a:ea typeface="+mn-ea"/>
                <a:cs typeface="+mn-cs"/>
              </a:defRPr>
            </a:lvl4pPr>
            <a:lvl5pPr marL="10800" indent="0" eaLnBrk="1" hangingPunct="1">
              <a:spcBef>
                <a:spcPts val="1950"/>
              </a:spcBef>
              <a:buClr>
                <a:schemeClr val="tx2"/>
              </a:buClr>
              <a:buSzPct val="125000"/>
              <a:buFont typeface="Arial" panose="020B0604020202020204" pitchFamily="34" charset="0"/>
              <a:buNone/>
              <a:tabLst/>
              <a:defRPr sz="1800" b="0" i="0">
                <a:solidFill>
                  <a:schemeClr val="tx2"/>
                </a:solidFill>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795" defTabSz="914400"/>
            <a:r>
              <a:rPr lang="en-GB" sz="2400" b="1" kern="0" dirty="0">
                <a:solidFill>
                  <a:sysClr val="windowText" lastClr="000000"/>
                </a:solidFill>
              </a:rPr>
              <a:t>District Leadership Team - </a:t>
            </a:r>
          </a:p>
          <a:p>
            <a:pPr marL="10795" defTabSz="914400"/>
            <a:r>
              <a:rPr lang="en-GB" sz="2400" kern="0" dirty="0">
                <a:solidFill>
                  <a:sysClr val="windowText" lastClr="000000"/>
                </a:solidFill>
              </a:rPr>
              <a:t>Leads and inspires volunteers to give young people great experiences and skills for life. They make sure the teams in their District are organised, have enough volunteers, and can deliver a great programme. </a:t>
            </a:r>
          </a:p>
          <a:p>
            <a:pPr marL="10795" defTabSz="914400"/>
            <a:endParaRPr lang="en-GB" sz="2400" kern="0" dirty="0">
              <a:solidFill>
                <a:sysClr val="windowText" lastClr="000000"/>
              </a:solidFill>
            </a:endParaRPr>
          </a:p>
          <a:p>
            <a:pPr marL="10795" defTabSz="914400"/>
            <a:r>
              <a:rPr lang="en-GB" sz="2400" b="1" kern="0" dirty="0">
                <a:solidFill>
                  <a:sysClr val="windowText" lastClr="000000"/>
                </a:solidFill>
              </a:rPr>
              <a:t>Trustee Board - </a:t>
            </a:r>
          </a:p>
          <a:p>
            <a:pPr marL="10795" defTabSz="914400"/>
            <a:r>
              <a:rPr lang="en-GB" sz="2400" kern="0" dirty="0">
                <a:solidFill>
                  <a:sysClr val="windowText" lastClr="000000"/>
                </a:solidFill>
              </a:rPr>
              <a:t>Trustees make sure the charity is well-managed, risks are assessed and mitigated, buildings and equipment are in good working order, and everyone follows legal requirements and Policy, Organisation and Rules (POR)</a:t>
            </a:r>
          </a:p>
          <a:p>
            <a:pPr marL="10795" defTabSz="914400"/>
            <a:endParaRPr lang="en-GB" sz="2400" kern="0" dirty="0">
              <a:solidFill>
                <a:sysClr val="windowText" lastClr="000000"/>
              </a:solidFill>
            </a:endParaRPr>
          </a:p>
          <a:p>
            <a:pPr marL="10795" defTabSz="914400"/>
            <a:r>
              <a:rPr lang="en-GB" sz="2400" b="1" kern="0" dirty="0">
                <a:solidFill>
                  <a:sysClr val="windowText" lastClr="000000"/>
                </a:solidFill>
              </a:rPr>
              <a:t>14-24 Team - </a:t>
            </a:r>
          </a:p>
          <a:p>
            <a:pPr marL="10795" defTabSz="914400"/>
            <a:r>
              <a:rPr lang="en-GB" sz="2400" dirty="0"/>
              <a:t>Helps all volunteers in Explorer (including Young Leaders) and Network Sections. They help section teams plan and deliver great programmes for young people</a:t>
            </a:r>
          </a:p>
        </p:txBody>
      </p:sp>
      <p:sp>
        <p:nvSpPr>
          <p:cNvPr id="8" name="TextBox 7">
            <a:extLst>
              <a:ext uri="{FF2B5EF4-FFF2-40B4-BE49-F238E27FC236}">
                <a16:creationId xmlns:a16="http://schemas.microsoft.com/office/drawing/2014/main" id="{55439E53-5672-4AEE-F32B-F6785DBC4924}"/>
              </a:ext>
            </a:extLst>
          </p:cNvPr>
          <p:cNvSpPr txBox="1"/>
          <p:nvPr/>
        </p:nvSpPr>
        <p:spPr>
          <a:xfrm>
            <a:off x="4280452" y="1409224"/>
            <a:ext cx="1963999" cy="461665"/>
          </a:xfrm>
          <a:prstGeom prst="rect">
            <a:avLst/>
          </a:prstGeom>
          <a:noFill/>
        </p:spPr>
        <p:txBody>
          <a:bodyPr wrap="none" rtlCol="0">
            <a:spAutoFit/>
          </a:bodyPr>
          <a:lstStyle/>
          <a:p>
            <a:r>
              <a:rPr lang="en-GB" sz="2400" b="1" dirty="0">
                <a:solidFill>
                  <a:srgbClr val="7414DC"/>
                </a:solidFill>
              </a:rPr>
              <a:t>Jon Minshull</a:t>
            </a:r>
          </a:p>
        </p:txBody>
      </p:sp>
      <p:sp>
        <p:nvSpPr>
          <p:cNvPr id="9" name="TextBox 8">
            <a:extLst>
              <a:ext uri="{FF2B5EF4-FFF2-40B4-BE49-F238E27FC236}">
                <a16:creationId xmlns:a16="http://schemas.microsoft.com/office/drawing/2014/main" id="{008F2205-789B-05AC-E349-E9A81AE1BDCE}"/>
              </a:ext>
            </a:extLst>
          </p:cNvPr>
          <p:cNvSpPr txBox="1"/>
          <p:nvPr/>
        </p:nvSpPr>
        <p:spPr>
          <a:xfrm>
            <a:off x="2706092" y="3198167"/>
            <a:ext cx="1628972" cy="461665"/>
          </a:xfrm>
          <a:prstGeom prst="rect">
            <a:avLst/>
          </a:prstGeom>
          <a:noFill/>
        </p:spPr>
        <p:txBody>
          <a:bodyPr wrap="none" rtlCol="0">
            <a:spAutoFit/>
          </a:bodyPr>
          <a:lstStyle/>
          <a:p>
            <a:r>
              <a:rPr lang="en-GB" sz="2400" b="1" dirty="0">
                <a:solidFill>
                  <a:srgbClr val="7414DC"/>
                </a:solidFill>
              </a:rPr>
              <a:t>Colin Sills</a:t>
            </a:r>
          </a:p>
        </p:txBody>
      </p:sp>
      <p:sp>
        <p:nvSpPr>
          <p:cNvPr id="10" name="TextBox 9">
            <a:extLst>
              <a:ext uri="{FF2B5EF4-FFF2-40B4-BE49-F238E27FC236}">
                <a16:creationId xmlns:a16="http://schemas.microsoft.com/office/drawing/2014/main" id="{9910F84B-017B-B15B-5C97-CD012B4DE625}"/>
              </a:ext>
            </a:extLst>
          </p:cNvPr>
          <p:cNvSpPr txBox="1"/>
          <p:nvPr/>
        </p:nvSpPr>
        <p:spPr>
          <a:xfrm>
            <a:off x="2407918" y="4987110"/>
            <a:ext cx="2396810" cy="461665"/>
          </a:xfrm>
          <a:prstGeom prst="rect">
            <a:avLst/>
          </a:prstGeom>
          <a:noFill/>
        </p:spPr>
        <p:txBody>
          <a:bodyPr wrap="none" rtlCol="0">
            <a:spAutoFit/>
          </a:bodyPr>
          <a:lstStyle/>
          <a:p>
            <a:r>
              <a:rPr lang="en-GB" sz="2400" b="1" dirty="0">
                <a:solidFill>
                  <a:srgbClr val="7414DC"/>
                </a:solidFill>
              </a:rPr>
              <a:t>Nicky Dennison</a:t>
            </a:r>
          </a:p>
        </p:txBody>
      </p:sp>
    </p:spTree>
    <p:extLst>
      <p:ext uri="{BB962C8B-B14F-4D97-AF65-F5344CB8AC3E}">
        <p14:creationId xmlns:p14="http://schemas.microsoft.com/office/powerpoint/2010/main" val="8610555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Adopting a team-based approach</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District Structure</a:t>
            </a:r>
          </a:p>
        </p:txBody>
      </p:sp>
      <p:sp>
        <p:nvSpPr>
          <p:cNvPr id="12" name="Text Placeholder 8">
            <a:extLst>
              <a:ext uri="{FF2B5EF4-FFF2-40B4-BE49-F238E27FC236}">
                <a16:creationId xmlns:a16="http://schemas.microsoft.com/office/drawing/2014/main" id="{4506C49B-B3BD-E51A-EF9A-AE9FE70A18F1}"/>
              </a:ext>
            </a:extLst>
          </p:cNvPr>
          <p:cNvSpPr txBox="1">
            <a:spLocks/>
          </p:cNvSpPr>
          <p:nvPr/>
        </p:nvSpPr>
        <p:spPr>
          <a:xfrm>
            <a:off x="345674" y="1464258"/>
            <a:ext cx="11418695" cy="5067190"/>
          </a:xfrm>
          <a:prstGeom prst="rect">
            <a:avLst/>
          </a:prstGeom>
        </p:spPr>
        <p:txBody>
          <a:bodyPr vert="horz" lIns="0" tIns="0" rIns="0" bIns="0" rtlCol="0" anchor="t">
            <a:noAutofit/>
          </a:bodyPr>
          <a:lstStyle>
            <a:lvl1pPr marL="10800" indent="0" eaLnBrk="1" hangingPunct="1">
              <a:buClr>
                <a:schemeClr val="tx2"/>
              </a:buClr>
              <a:buSzPct val="125000"/>
              <a:buFont typeface="Arial" panose="020B0604020202020204" pitchFamily="34" charset="0"/>
              <a:buNone/>
              <a:tabLst/>
              <a:defRPr sz="1800" b="0" i="0">
                <a:latin typeface="Nunito Sans" charset="0"/>
                <a:ea typeface="Nunito Sans" charset="0"/>
                <a:cs typeface="Nunito Sans" charset="0"/>
              </a:defRPr>
            </a:lvl1pPr>
            <a:lvl2pPr marL="10800" indent="0" eaLnBrk="1" hangingPunct="1">
              <a:buClr>
                <a:schemeClr val="tx2"/>
              </a:buClr>
              <a:buSzPct val="125000"/>
              <a:buFont typeface="Arial" panose="020B0604020202020204" pitchFamily="34" charset="0"/>
              <a:buNone/>
              <a:tabLst/>
              <a:defRPr sz="1800" b="0" i="0">
                <a:latin typeface="Nunito Sans Black" pitchFamily="2" charset="77"/>
                <a:ea typeface="+mn-ea"/>
                <a:cs typeface="+mn-cs"/>
              </a:defRPr>
            </a:lvl2pPr>
            <a:lvl3pPr marL="10800" indent="0" eaLnBrk="1" hangingPunct="1">
              <a:buClr>
                <a:schemeClr val="tx1"/>
              </a:buClr>
              <a:buSzPct val="125000"/>
              <a:buFont typeface="Arial" panose="020B0604020202020204" pitchFamily="34" charset="0"/>
              <a:buNone/>
              <a:tabLst/>
              <a:defRPr sz="1800">
                <a:solidFill>
                  <a:schemeClr val="tx2"/>
                </a:solidFill>
                <a:latin typeface="+mn-lt"/>
                <a:ea typeface="+mn-ea"/>
                <a:cs typeface="+mn-cs"/>
              </a:defRPr>
            </a:lvl3pPr>
            <a:lvl4pPr marL="10800" indent="0" eaLnBrk="1" hangingPunct="1">
              <a:buClr>
                <a:schemeClr val="tx1"/>
              </a:buClr>
              <a:buSzPct val="125000"/>
              <a:buFont typeface="Arial" panose="020B0604020202020204" pitchFamily="34" charset="0"/>
              <a:buNone/>
              <a:tabLst/>
              <a:defRPr sz="1800" b="0" i="0">
                <a:solidFill>
                  <a:schemeClr val="tx2"/>
                </a:solidFill>
                <a:latin typeface="Nunito Sans Black" pitchFamily="2" charset="77"/>
                <a:ea typeface="+mn-ea"/>
                <a:cs typeface="+mn-cs"/>
              </a:defRPr>
            </a:lvl4pPr>
            <a:lvl5pPr marL="10800" indent="0" eaLnBrk="1" hangingPunct="1">
              <a:spcBef>
                <a:spcPts val="1950"/>
              </a:spcBef>
              <a:buClr>
                <a:schemeClr val="tx2"/>
              </a:buClr>
              <a:buSzPct val="125000"/>
              <a:buFont typeface="Arial" panose="020B0604020202020204" pitchFamily="34" charset="0"/>
              <a:buNone/>
              <a:tabLst/>
              <a:defRPr sz="1800" b="0" i="0">
                <a:solidFill>
                  <a:schemeClr val="tx2"/>
                </a:solidFill>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795" defTabSz="914400"/>
            <a:r>
              <a:rPr lang="en-GB" sz="2400" b="1" kern="0">
                <a:solidFill>
                  <a:sysClr val="windowText" lastClr="000000"/>
                </a:solidFill>
              </a:rPr>
              <a:t>Volunteering Development Team - </a:t>
            </a:r>
          </a:p>
          <a:p>
            <a:pPr marL="10795" defTabSz="914400"/>
            <a:r>
              <a:rPr lang="en-GB" sz="2400">
                <a:solidFill>
                  <a:srgbClr val="404040"/>
                </a:solidFill>
                <a:latin typeface="Nunito Sans" panose="00000500000000000000" pitchFamily="2" charset="0"/>
              </a:rPr>
              <a:t>Makes sure all volunteers in their District have a positive and enjoyable volunteering experience. They make it easy for people to join and learn new skills.</a:t>
            </a:r>
          </a:p>
          <a:p>
            <a:pPr marL="10795" defTabSz="914400"/>
            <a:endParaRPr lang="en-GB" sz="2400">
              <a:solidFill>
                <a:srgbClr val="404040"/>
              </a:solidFill>
              <a:latin typeface="Nunito Sans" panose="00000500000000000000" pitchFamily="2" charset="0"/>
            </a:endParaRPr>
          </a:p>
          <a:p>
            <a:pPr marL="10795" defTabSz="914400"/>
            <a:r>
              <a:rPr lang="en-GB" sz="2400" b="1" kern="0">
                <a:solidFill>
                  <a:sysClr val="windowText" lastClr="000000"/>
                </a:solidFill>
              </a:rPr>
              <a:t>Programme Team - </a:t>
            </a:r>
          </a:p>
          <a:p>
            <a:pPr marL="10795" defTabSz="914400"/>
            <a:r>
              <a:rPr lang="en-GB" sz="2400" b="0" i="0">
                <a:solidFill>
                  <a:srgbClr val="404040"/>
                </a:solidFill>
                <a:effectLst/>
                <a:latin typeface="Nunito Sans" panose="00000500000000000000" pitchFamily="2" charset="0"/>
              </a:rPr>
              <a:t>Helps every section in the District run a safe, enjoyable and high-quality programme. To help do this, they bring Section Team volunteers together with activity experts.</a:t>
            </a:r>
          </a:p>
          <a:p>
            <a:pPr marL="10795" defTabSz="914400"/>
            <a:endParaRPr lang="en-GB" sz="2400" kern="0">
              <a:solidFill>
                <a:srgbClr val="404040"/>
              </a:solidFill>
              <a:latin typeface="Nunito Sans" panose="00000500000000000000" pitchFamily="2" charset="0"/>
            </a:endParaRPr>
          </a:p>
          <a:p>
            <a:pPr marL="10795" defTabSz="914400"/>
            <a:r>
              <a:rPr lang="en-GB" sz="2400" b="1" kern="0">
                <a:solidFill>
                  <a:sysClr val="windowText" lastClr="000000"/>
                </a:solidFill>
              </a:rPr>
              <a:t>Support Team - </a:t>
            </a:r>
          </a:p>
          <a:p>
            <a:pPr marL="10795" defTabSz="914400"/>
            <a:r>
              <a:rPr lang="en-GB" sz="2400" b="0" i="0">
                <a:solidFill>
                  <a:srgbClr val="404040"/>
                </a:solidFill>
                <a:effectLst/>
                <a:latin typeface="Nunito Sans" panose="00000500000000000000" pitchFamily="2" charset="0"/>
              </a:rPr>
              <a:t>Provides the tools and resources to help Scouts run smoothly</a:t>
            </a:r>
            <a:endParaRPr lang="en-GB" sz="2400">
              <a:solidFill>
                <a:schemeClr val="accent1"/>
              </a:solidFill>
            </a:endParaRPr>
          </a:p>
        </p:txBody>
      </p:sp>
      <p:sp>
        <p:nvSpPr>
          <p:cNvPr id="5" name="TextBox 4">
            <a:extLst>
              <a:ext uri="{FF2B5EF4-FFF2-40B4-BE49-F238E27FC236}">
                <a16:creationId xmlns:a16="http://schemas.microsoft.com/office/drawing/2014/main" id="{00607265-F14B-61A3-0B84-FE62329686AF}"/>
              </a:ext>
            </a:extLst>
          </p:cNvPr>
          <p:cNvSpPr txBox="1"/>
          <p:nvPr/>
        </p:nvSpPr>
        <p:spPr>
          <a:xfrm>
            <a:off x="5367974" y="1441173"/>
            <a:ext cx="2680542" cy="461665"/>
          </a:xfrm>
          <a:prstGeom prst="rect">
            <a:avLst/>
          </a:prstGeom>
          <a:noFill/>
        </p:spPr>
        <p:txBody>
          <a:bodyPr wrap="none" rtlCol="0">
            <a:spAutoFit/>
          </a:bodyPr>
          <a:lstStyle/>
          <a:p>
            <a:r>
              <a:rPr lang="en-GB" sz="2400" b="1" dirty="0">
                <a:solidFill>
                  <a:srgbClr val="7414DC"/>
                </a:solidFill>
              </a:rPr>
              <a:t>Caroline Dugdale</a:t>
            </a:r>
          </a:p>
        </p:txBody>
      </p:sp>
      <p:sp>
        <p:nvSpPr>
          <p:cNvPr id="6" name="TextBox 5">
            <a:extLst>
              <a:ext uri="{FF2B5EF4-FFF2-40B4-BE49-F238E27FC236}">
                <a16:creationId xmlns:a16="http://schemas.microsoft.com/office/drawing/2014/main" id="{3386DACA-850D-328C-E813-2ABDB605A85B}"/>
              </a:ext>
            </a:extLst>
          </p:cNvPr>
          <p:cNvSpPr txBox="1"/>
          <p:nvPr/>
        </p:nvSpPr>
        <p:spPr>
          <a:xfrm>
            <a:off x="3220837" y="2866862"/>
            <a:ext cx="1962397" cy="461665"/>
          </a:xfrm>
          <a:prstGeom prst="rect">
            <a:avLst/>
          </a:prstGeom>
          <a:noFill/>
        </p:spPr>
        <p:txBody>
          <a:bodyPr wrap="none" rtlCol="0">
            <a:spAutoFit/>
          </a:bodyPr>
          <a:lstStyle/>
          <a:p>
            <a:r>
              <a:rPr lang="en-GB" sz="2400" b="1" dirty="0">
                <a:solidFill>
                  <a:srgbClr val="7414DC"/>
                </a:solidFill>
              </a:rPr>
              <a:t>Jan Townley</a:t>
            </a:r>
          </a:p>
        </p:txBody>
      </p:sp>
      <p:sp>
        <p:nvSpPr>
          <p:cNvPr id="7" name="TextBox 6">
            <a:extLst>
              <a:ext uri="{FF2B5EF4-FFF2-40B4-BE49-F238E27FC236}">
                <a16:creationId xmlns:a16="http://schemas.microsoft.com/office/drawing/2014/main" id="{A66C43B6-F8CA-D7B7-2236-6811616A9C90}"/>
              </a:ext>
            </a:extLst>
          </p:cNvPr>
          <p:cNvSpPr txBox="1"/>
          <p:nvPr/>
        </p:nvSpPr>
        <p:spPr>
          <a:xfrm>
            <a:off x="2747563" y="4666025"/>
            <a:ext cx="2153154" cy="461665"/>
          </a:xfrm>
          <a:prstGeom prst="rect">
            <a:avLst/>
          </a:prstGeom>
          <a:noFill/>
        </p:spPr>
        <p:txBody>
          <a:bodyPr wrap="none" rtlCol="0">
            <a:spAutoFit/>
          </a:bodyPr>
          <a:lstStyle/>
          <a:p>
            <a:r>
              <a:rPr lang="en-GB" sz="2400" b="1" dirty="0">
                <a:solidFill>
                  <a:srgbClr val="7414DC"/>
                </a:solidFill>
              </a:rPr>
              <a:t>Ulric </a:t>
            </a:r>
            <a:r>
              <a:rPr lang="en-GB" sz="2400" b="1" dirty="0" err="1">
                <a:solidFill>
                  <a:srgbClr val="7414DC"/>
                </a:solidFill>
              </a:rPr>
              <a:t>Schwela</a:t>
            </a:r>
            <a:endParaRPr lang="en-GB" sz="2400" b="1" dirty="0">
              <a:solidFill>
                <a:srgbClr val="7414DC"/>
              </a:solidFill>
            </a:endParaRPr>
          </a:p>
        </p:txBody>
      </p:sp>
    </p:spTree>
    <p:extLst>
      <p:ext uri="{BB962C8B-B14F-4D97-AF65-F5344CB8AC3E}">
        <p14:creationId xmlns:p14="http://schemas.microsoft.com/office/powerpoint/2010/main" val="2504612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0F8D-AEF3-80A4-D2E8-6939649B36D3}"/>
              </a:ext>
            </a:extLst>
          </p:cNvPr>
          <p:cNvSpPr>
            <a:spLocks noGrp="1"/>
          </p:cNvSpPr>
          <p:nvPr>
            <p:ph type="ctrTitle"/>
          </p:nvPr>
        </p:nvSpPr>
        <p:spPr/>
        <p:txBody>
          <a:bodyPr/>
          <a:lstStyle/>
          <a:p>
            <a:r>
              <a:rPr lang="en-GB"/>
              <a:t>Transforming our Volunteer Experience</a:t>
            </a:r>
          </a:p>
        </p:txBody>
      </p:sp>
      <p:sp>
        <p:nvSpPr>
          <p:cNvPr id="4" name="Text Placeholder 3">
            <a:extLst>
              <a:ext uri="{FF2B5EF4-FFF2-40B4-BE49-F238E27FC236}">
                <a16:creationId xmlns:a16="http://schemas.microsoft.com/office/drawing/2014/main" id="{94ED0430-74DC-72B7-D4DD-C1C9D3935CC2}"/>
              </a:ext>
            </a:extLst>
          </p:cNvPr>
          <p:cNvSpPr>
            <a:spLocks noGrp="1"/>
          </p:cNvSpPr>
          <p:nvPr>
            <p:ph type="body" sz="quarter" idx="12"/>
          </p:nvPr>
        </p:nvSpPr>
        <p:spPr>
          <a:xfrm>
            <a:off x="345675" y="4787089"/>
            <a:ext cx="9529763" cy="1025281"/>
          </a:xfrm>
        </p:spPr>
        <p:txBody>
          <a:bodyPr>
            <a:normAutofit/>
          </a:bodyPr>
          <a:lstStyle/>
          <a:p>
            <a:r>
              <a:rPr lang="en-GB"/>
              <a:t>A warmer welcome for everyone</a:t>
            </a:r>
          </a:p>
        </p:txBody>
      </p:sp>
    </p:spTree>
    <p:extLst>
      <p:ext uri="{BB962C8B-B14F-4D97-AF65-F5344CB8AC3E}">
        <p14:creationId xmlns:p14="http://schemas.microsoft.com/office/powerpoint/2010/main" val="9000401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 warmer welcome for everyone</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2"/>
                </a:solidFill>
                <a:latin typeface="Nunito Sans Black" panose="00000A00000000000000" pitchFamily="2" charset="0"/>
                <a:cs typeface="Nunito Sans Black"/>
              </a:rPr>
              <a:t>What have we learnt?</a:t>
            </a:r>
          </a:p>
        </p:txBody>
      </p:sp>
      <p:sp>
        <p:nvSpPr>
          <p:cNvPr id="12" name="Text Placeholder 8">
            <a:extLst>
              <a:ext uri="{FF2B5EF4-FFF2-40B4-BE49-F238E27FC236}">
                <a16:creationId xmlns:a16="http://schemas.microsoft.com/office/drawing/2014/main" id="{4506C49B-B3BD-E51A-EF9A-AE9FE70A18F1}"/>
              </a:ext>
            </a:extLst>
          </p:cNvPr>
          <p:cNvSpPr txBox="1">
            <a:spLocks/>
          </p:cNvSpPr>
          <p:nvPr/>
        </p:nvSpPr>
        <p:spPr>
          <a:xfrm>
            <a:off x="345675" y="1609030"/>
            <a:ext cx="5326256" cy="4502943"/>
          </a:xfrm>
          <a:prstGeom prst="rect">
            <a:avLst/>
          </a:prstGeom>
        </p:spPr>
        <p:txBody>
          <a:bodyPr vert="horz" lIns="0" tIns="0" rIns="0" bIns="0" rtlCol="0" anchor="t">
            <a:normAutofit fontScale="92500" lnSpcReduction="20000"/>
          </a:bodyPr>
          <a:lstStyle>
            <a:lvl1pPr marL="10800" indent="0" eaLnBrk="1" hangingPunct="1">
              <a:buClr>
                <a:schemeClr val="tx2"/>
              </a:buClr>
              <a:buSzPct val="125000"/>
              <a:buFont typeface="Arial" panose="020B0604020202020204" pitchFamily="34" charset="0"/>
              <a:buNone/>
              <a:tabLst/>
              <a:defRPr sz="1800" b="0" i="0">
                <a:latin typeface="Nunito Sans" charset="0"/>
                <a:ea typeface="Nunito Sans" charset="0"/>
                <a:cs typeface="Nunito Sans" charset="0"/>
              </a:defRPr>
            </a:lvl1pPr>
            <a:lvl2pPr marL="10800" indent="0" eaLnBrk="1" hangingPunct="1">
              <a:buClr>
                <a:schemeClr val="tx2"/>
              </a:buClr>
              <a:buSzPct val="125000"/>
              <a:buFont typeface="Arial" panose="020B0604020202020204" pitchFamily="34" charset="0"/>
              <a:buNone/>
              <a:tabLst/>
              <a:defRPr sz="1800" b="0" i="0">
                <a:latin typeface="Nunito Sans Black" pitchFamily="2" charset="77"/>
                <a:ea typeface="+mn-ea"/>
                <a:cs typeface="+mn-cs"/>
              </a:defRPr>
            </a:lvl2pPr>
            <a:lvl3pPr marL="10800" indent="0" eaLnBrk="1" hangingPunct="1">
              <a:buClr>
                <a:schemeClr val="tx1"/>
              </a:buClr>
              <a:buSzPct val="125000"/>
              <a:buFont typeface="Arial" panose="020B0604020202020204" pitchFamily="34" charset="0"/>
              <a:buNone/>
              <a:tabLst/>
              <a:defRPr sz="1800">
                <a:solidFill>
                  <a:schemeClr val="tx2"/>
                </a:solidFill>
                <a:latin typeface="+mn-lt"/>
                <a:ea typeface="+mn-ea"/>
                <a:cs typeface="+mn-cs"/>
              </a:defRPr>
            </a:lvl3pPr>
            <a:lvl4pPr marL="10800" indent="0" eaLnBrk="1" hangingPunct="1">
              <a:buClr>
                <a:schemeClr val="tx1"/>
              </a:buClr>
              <a:buSzPct val="125000"/>
              <a:buFont typeface="Arial" panose="020B0604020202020204" pitchFamily="34" charset="0"/>
              <a:buNone/>
              <a:tabLst/>
              <a:defRPr sz="1800" b="0" i="0">
                <a:solidFill>
                  <a:schemeClr val="tx2"/>
                </a:solidFill>
                <a:latin typeface="Nunito Sans Black" pitchFamily="2" charset="77"/>
                <a:ea typeface="+mn-ea"/>
                <a:cs typeface="+mn-cs"/>
              </a:defRPr>
            </a:lvl4pPr>
            <a:lvl5pPr marL="10800" indent="0" eaLnBrk="1" hangingPunct="1">
              <a:spcBef>
                <a:spcPts val="1950"/>
              </a:spcBef>
              <a:buClr>
                <a:schemeClr val="tx2"/>
              </a:buClr>
              <a:buSzPct val="125000"/>
              <a:buFont typeface="Arial" panose="020B0604020202020204" pitchFamily="34" charset="0"/>
              <a:buNone/>
              <a:tabLst/>
              <a:defRPr sz="1800" b="0" i="0">
                <a:solidFill>
                  <a:schemeClr val="tx2"/>
                </a:solidFill>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795" defTabSz="914400"/>
            <a:r>
              <a:rPr lang="en-GB" sz="2000" kern="0">
                <a:latin typeface="Nunito Sans"/>
              </a:rPr>
              <a:t>In our research with volunteers, we have learnt that: </a:t>
            </a:r>
            <a:endParaRPr lang="en-US"/>
          </a:p>
          <a:p>
            <a:pPr marL="10795" defTabSz="914400"/>
            <a:endParaRPr lang="en-GB" sz="2000" kern="0">
              <a:solidFill>
                <a:sysClr val="windowText" lastClr="000000"/>
              </a:solidFill>
            </a:endParaRPr>
          </a:p>
          <a:p>
            <a:pPr marL="353695" indent="-342900" defTabSz="914400">
              <a:buClr>
                <a:schemeClr val="accent2"/>
              </a:buClr>
              <a:buFont typeface="Arial" panose="020B0604020202020204" pitchFamily="34" charset="0"/>
              <a:buChar char="•"/>
            </a:pPr>
            <a:r>
              <a:rPr lang="en-GB" sz="2000" kern="0">
                <a:latin typeface="Nunito Sans"/>
              </a:rPr>
              <a:t>Joining us can feel daunting for new volunteers </a:t>
            </a:r>
          </a:p>
          <a:p>
            <a:pPr marL="353695" indent="-342900" defTabSz="914400">
              <a:buClr>
                <a:schemeClr val="accent2"/>
              </a:buClr>
              <a:buFont typeface="Arial" panose="020B0604020202020204" pitchFamily="34" charset="0"/>
              <a:buChar char="•"/>
            </a:pPr>
            <a:endParaRPr lang="en-GB" sz="2000" kern="0">
              <a:solidFill>
                <a:sysClr val="windowText" lastClr="000000"/>
              </a:solidFill>
            </a:endParaRPr>
          </a:p>
          <a:p>
            <a:pPr marL="353700" indent="-342900" defTabSz="914400">
              <a:buClr>
                <a:schemeClr val="accent2"/>
              </a:buClr>
              <a:buFont typeface="Arial" panose="020B0604020202020204" pitchFamily="34" charset="0"/>
              <a:buChar char="•"/>
            </a:pPr>
            <a:r>
              <a:rPr lang="en-GB" sz="2000" kern="0">
                <a:latin typeface="Nunito Sans"/>
              </a:rPr>
              <a:t>New volunteers feel like our appointments panels are more like a job interview</a:t>
            </a:r>
          </a:p>
          <a:p>
            <a:pPr marL="353695" indent="-342900" defTabSz="914400">
              <a:buClr>
                <a:schemeClr val="accent2"/>
              </a:buClr>
              <a:buFont typeface="Arial" panose="020B0604020202020204" pitchFamily="34" charset="0"/>
              <a:buChar char="•"/>
            </a:pPr>
            <a:endParaRPr lang="en-GB" sz="2000" kern="0">
              <a:solidFill>
                <a:sysClr val="windowText" lastClr="000000"/>
              </a:solidFill>
            </a:endParaRPr>
          </a:p>
          <a:p>
            <a:pPr marL="353695" indent="-342900" defTabSz="914400">
              <a:buClr>
                <a:schemeClr val="accent2"/>
              </a:buClr>
              <a:buFont typeface="Arial" panose="020B0604020202020204" pitchFamily="34" charset="0"/>
              <a:buChar char="•"/>
            </a:pPr>
            <a:r>
              <a:rPr lang="en-GB" sz="2000" kern="0">
                <a:latin typeface="Nunito Sans"/>
              </a:rPr>
              <a:t>Appointments are time consuming and rely on inefficient tools and processes </a:t>
            </a:r>
            <a:endParaRPr lang="en-GB" sz="2000" kern="0"/>
          </a:p>
          <a:p>
            <a:pPr marL="353695" indent="-342900" defTabSz="914400">
              <a:buClr>
                <a:schemeClr val="accent2"/>
              </a:buClr>
              <a:buFont typeface="Arial" panose="020B0604020202020204" pitchFamily="34" charset="0"/>
              <a:buChar char="•"/>
            </a:pPr>
            <a:endParaRPr lang="en-GB" sz="2000" kern="0">
              <a:solidFill>
                <a:sysClr val="windowText" lastClr="000000"/>
              </a:solidFill>
            </a:endParaRPr>
          </a:p>
          <a:p>
            <a:pPr marL="353695" indent="-342900" defTabSz="914400">
              <a:buClr>
                <a:schemeClr val="accent2"/>
              </a:buClr>
              <a:buFont typeface="Arial" panose="020B0604020202020204" pitchFamily="34" charset="0"/>
              <a:buChar char="•"/>
            </a:pPr>
            <a:r>
              <a:rPr lang="en-GB" sz="2000" kern="0">
                <a:latin typeface="Nunito Sans"/>
              </a:rPr>
              <a:t>We want more volunteers locally but need the support to make it happen </a:t>
            </a:r>
            <a:endParaRPr lang="en-GB" sz="2000" kern="0"/>
          </a:p>
          <a:p>
            <a:pPr marL="353695" indent="-342900" defTabSz="914400">
              <a:buClr>
                <a:schemeClr val="accent2"/>
              </a:buClr>
              <a:buFont typeface="Arial" panose="020B0604020202020204" pitchFamily="34" charset="0"/>
              <a:buChar char="•"/>
            </a:pPr>
            <a:endParaRPr lang="en-GB" sz="2000" kern="0">
              <a:solidFill>
                <a:sysClr val="windowText" lastClr="000000"/>
              </a:solidFill>
            </a:endParaRPr>
          </a:p>
          <a:p>
            <a:pPr marL="353695" indent="-342900" defTabSz="914400">
              <a:buClr>
                <a:schemeClr val="accent2"/>
              </a:buClr>
              <a:buFont typeface="Arial" panose="020B0604020202020204" pitchFamily="34" charset="0"/>
              <a:buChar char="•"/>
            </a:pPr>
            <a:r>
              <a:rPr lang="en-GB" sz="2000" kern="0">
                <a:latin typeface="Nunito Sans"/>
              </a:rPr>
              <a:t>We’re often reliant on our existing networks to get new volunteers - Parents, Carers, Ex-Members and current volunteers…</a:t>
            </a:r>
            <a:endParaRPr lang="en-GB" sz="2000" kern="0">
              <a:solidFill>
                <a:sysClr val="windowText" lastClr="000000"/>
              </a:solidFill>
            </a:endParaRPr>
          </a:p>
          <a:p>
            <a:pPr marL="353695" indent="-342900" defTabSz="914400">
              <a:buFont typeface="Arial" panose="020B0604020202020204" pitchFamily="34" charset="0"/>
              <a:buChar char="•"/>
            </a:pPr>
            <a:endParaRPr lang="en-GB" sz="2000" kern="0">
              <a:solidFill>
                <a:sysClr val="windowText" lastClr="000000"/>
              </a:solidFill>
            </a:endParaRPr>
          </a:p>
          <a:p>
            <a:pPr marL="353695" indent="-342900" defTabSz="914400">
              <a:buFont typeface="Arial" panose="020B0604020202020204" pitchFamily="34" charset="0"/>
              <a:buChar char="•"/>
            </a:pPr>
            <a:endParaRPr lang="en-GB" kern="0">
              <a:solidFill>
                <a:sysClr val="windowText" lastClr="000000"/>
              </a:solidFill>
            </a:endParaRPr>
          </a:p>
        </p:txBody>
      </p:sp>
      <p:pic>
        <p:nvPicPr>
          <p:cNvPr id="20" name="Picture 12" descr="A picture containing outdoor, tree, person, wearing&#10;&#10;Description automatically generated">
            <a:extLst>
              <a:ext uri="{FF2B5EF4-FFF2-40B4-BE49-F238E27FC236}">
                <a16:creationId xmlns:a16="http://schemas.microsoft.com/office/drawing/2014/main" id="{FAEFA4F4-FAD7-7564-99E4-98835C903AF4}"/>
              </a:ext>
            </a:extLst>
          </p:cNvPr>
          <p:cNvPicPr>
            <a:picLocks noChangeAspect="1"/>
          </p:cNvPicPr>
          <p:nvPr/>
        </p:nvPicPr>
        <p:blipFill rotWithShape="1">
          <a:blip r:embed="rId3"/>
          <a:srcRect t="12562" b="12562"/>
          <a:stretch/>
        </p:blipFill>
        <p:spPr>
          <a:xfrm>
            <a:off x="6794378" y="903098"/>
            <a:ext cx="5051947" cy="5683440"/>
          </a:xfrm>
          <a:prstGeom prst="rect">
            <a:avLst/>
          </a:prstGeom>
        </p:spPr>
      </p:pic>
    </p:spTree>
    <p:extLst>
      <p:ext uri="{BB962C8B-B14F-4D97-AF65-F5344CB8AC3E}">
        <p14:creationId xmlns:p14="http://schemas.microsoft.com/office/powerpoint/2010/main" val="29288560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 warmer welcome for everyone</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accent2"/>
                </a:solidFill>
                <a:latin typeface="Nunito Sans Black" panose="00000A00000000000000" pitchFamily="2" charset="0"/>
                <a:cs typeface="Nunito Sans Black"/>
              </a:rPr>
              <a:t>What’s changing? </a:t>
            </a:r>
          </a:p>
        </p:txBody>
      </p:sp>
      <p:graphicFrame>
        <p:nvGraphicFramePr>
          <p:cNvPr id="5" name="Table 5">
            <a:extLst>
              <a:ext uri="{FF2B5EF4-FFF2-40B4-BE49-F238E27FC236}">
                <a16:creationId xmlns:a16="http://schemas.microsoft.com/office/drawing/2014/main" id="{31F01913-80A6-6DCB-7E76-333CAE3563B3}"/>
              </a:ext>
            </a:extLst>
          </p:cNvPr>
          <p:cNvGraphicFramePr>
            <a:graphicFrameLocks noGrp="1"/>
          </p:cNvGraphicFramePr>
          <p:nvPr/>
        </p:nvGraphicFramePr>
        <p:xfrm>
          <a:off x="903356" y="1403684"/>
          <a:ext cx="10385288" cy="4975364"/>
        </p:xfrm>
        <a:graphic>
          <a:graphicData uri="http://schemas.openxmlformats.org/drawingml/2006/table">
            <a:tbl>
              <a:tblPr firstRow="1" bandRow="1">
                <a:tableStyleId>{21E4AEA4-8DFA-4A89-87EB-49C32662AFE0}</a:tableStyleId>
              </a:tblPr>
              <a:tblGrid>
                <a:gridCol w="5192644">
                  <a:extLst>
                    <a:ext uri="{9D8B030D-6E8A-4147-A177-3AD203B41FA5}">
                      <a16:colId xmlns:a16="http://schemas.microsoft.com/office/drawing/2014/main" val="1439058804"/>
                    </a:ext>
                  </a:extLst>
                </a:gridCol>
                <a:gridCol w="5192644">
                  <a:extLst>
                    <a:ext uri="{9D8B030D-6E8A-4147-A177-3AD203B41FA5}">
                      <a16:colId xmlns:a16="http://schemas.microsoft.com/office/drawing/2014/main" val="2546983992"/>
                    </a:ext>
                  </a:extLst>
                </a:gridCol>
              </a:tblGrid>
              <a:tr h="597922">
                <a:tc>
                  <a:txBody>
                    <a:bodyPr/>
                    <a:lstStyle/>
                    <a:p>
                      <a:pPr algn="l"/>
                      <a:r>
                        <a:rPr lang="en-GB"/>
                        <a:t>From</a:t>
                      </a:r>
                    </a:p>
                  </a:txBody>
                  <a:tcPr anchor="ctr"/>
                </a:tc>
                <a:tc>
                  <a:txBody>
                    <a:bodyPr/>
                    <a:lstStyle/>
                    <a:p>
                      <a:pPr algn="l"/>
                      <a:r>
                        <a:rPr lang="en-GB"/>
                        <a:t>To</a:t>
                      </a:r>
                    </a:p>
                  </a:txBody>
                  <a:tcPr anchor="ctr"/>
                </a:tc>
                <a:extLst>
                  <a:ext uri="{0D108BD9-81ED-4DB2-BD59-A6C34878D82A}">
                    <a16:rowId xmlns:a16="http://schemas.microsoft.com/office/drawing/2014/main" val="3914787521"/>
                  </a:ext>
                </a:extLst>
              </a:tr>
              <a:tr h="597922">
                <a:tc>
                  <a:txBody>
                    <a:bodyPr/>
                    <a:lstStyle/>
                    <a:p>
                      <a:pPr algn="l"/>
                      <a:r>
                        <a:rPr lang="en-GB" sz="1600"/>
                        <a:t>Intimidating appointments process and inefficient processes</a:t>
                      </a:r>
                    </a:p>
                  </a:txBody>
                  <a:tcPr anchor="ctr"/>
                </a:tc>
                <a:tc>
                  <a:txBody>
                    <a:bodyPr/>
                    <a:lstStyle/>
                    <a:p>
                      <a:pPr algn="l"/>
                      <a:r>
                        <a:rPr lang="en-GB" sz="1600"/>
                        <a:t>Volunteers feel welcomed, value and at ease from day one</a:t>
                      </a:r>
                    </a:p>
                  </a:txBody>
                  <a:tcPr anchor="ctr"/>
                </a:tc>
                <a:extLst>
                  <a:ext uri="{0D108BD9-81ED-4DB2-BD59-A6C34878D82A}">
                    <a16:rowId xmlns:a16="http://schemas.microsoft.com/office/drawing/2014/main" val="65181918"/>
                  </a:ext>
                </a:extLst>
              </a:tr>
              <a:tr h="422217">
                <a:tc>
                  <a:txBody>
                    <a:bodyPr/>
                    <a:lstStyle/>
                    <a:p>
                      <a:pPr algn="l"/>
                      <a:r>
                        <a:rPr lang="en-GB" sz="1600"/>
                        <a:t>Appointments Panels</a:t>
                      </a:r>
                      <a:r>
                        <a:rPr lang="en-GB" sz="1200"/>
                        <a:t> - (Part of Appointments Advisory Committees)</a:t>
                      </a:r>
                      <a:endParaRPr lang="en-GB" sz="1600"/>
                    </a:p>
                  </a:txBody>
                  <a:tcPr anchor="ctr"/>
                </a:tc>
                <a:tc>
                  <a:txBody>
                    <a:bodyPr/>
                    <a:lstStyle/>
                    <a:p>
                      <a:pPr algn="l"/>
                      <a:r>
                        <a:rPr lang="en-GB" sz="1600"/>
                        <a:t>Welcome conversation where you volunteer</a:t>
                      </a:r>
                    </a:p>
                    <a:p>
                      <a:pPr algn="l"/>
                      <a:endParaRPr lang="en-GB" sz="1600"/>
                    </a:p>
                    <a:p>
                      <a:pPr algn="l"/>
                      <a:r>
                        <a:rPr lang="en-GB" sz="1600"/>
                        <a:t>A buddy throughout your induction </a:t>
                      </a:r>
                    </a:p>
                  </a:txBody>
                  <a:tcPr anchor="ctr"/>
                </a:tc>
                <a:extLst>
                  <a:ext uri="{0D108BD9-81ED-4DB2-BD59-A6C34878D82A}">
                    <a16:rowId xmlns:a16="http://schemas.microsoft.com/office/drawing/2014/main" val="4201966140"/>
                  </a:ext>
                </a:extLst>
              </a:tr>
              <a:tr h="597922">
                <a:tc>
                  <a:txBody>
                    <a:bodyPr/>
                    <a:lstStyle/>
                    <a:p>
                      <a:pPr algn="l"/>
                      <a:r>
                        <a:rPr lang="en-GB" sz="1600"/>
                        <a:t>Volunteers feeling unsupported when joining </a:t>
                      </a:r>
                    </a:p>
                  </a:txBody>
                  <a:tcPr anchor="ctr"/>
                </a:tc>
                <a:tc>
                  <a:txBody>
                    <a:bodyPr/>
                    <a:lstStyle/>
                    <a:p>
                      <a:pPr algn="l"/>
                      <a:r>
                        <a:rPr lang="en-GB" sz="1600"/>
                        <a:t>Volunteers being provided with the information, key knowledge and skills required to ensure they can be successful in their role</a:t>
                      </a:r>
                    </a:p>
                  </a:txBody>
                  <a:tcPr anchor="ctr"/>
                </a:tc>
                <a:extLst>
                  <a:ext uri="{0D108BD9-81ED-4DB2-BD59-A6C34878D82A}">
                    <a16:rowId xmlns:a16="http://schemas.microsoft.com/office/drawing/2014/main" val="2054046443"/>
                  </a:ext>
                </a:extLst>
              </a:tr>
              <a:tr h="597922">
                <a:tc>
                  <a:txBody>
                    <a:bodyPr/>
                    <a:lstStyle/>
                    <a:p>
                      <a:pPr algn="l"/>
                      <a:r>
                        <a:rPr lang="en-GB" sz="1600"/>
                        <a:t>Manual, time-consuming admin</a:t>
                      </a:r>
                    </a:p>
                  </a:txBody>
                  <a:tcPr anchor="ctr"/>
                </a:tc>
                <a:tc>
                  <a:txBody>
                    <a:bodyPr/>
                    <a:lstStyle/>
                    <a:p>
                      <a:pPr algn="l"/>
                      <a:r>
                        <a:rPr lang="en-GB" sz="1600"/>
                        <a:t>New digital systems which: </a:t>
                      </a:r>
                    </a:p>
                    <a:p>
                      <a:pPr algn="l"/>
                      <a:endParaRPr lang="en-GB" sz="1600"/>
                    </a:p>
                    <a:p>
                      <a:pPr marL="285750" indent="-285750" algn="l">
                        <a:buFont typeface="Arial" panose="020B0604020202020204" pitchFamily="34" charset="0"/>
                        <a:buChar char="•"/>
                      </a:pPr>
                      <a:r>
                        <a:rPr lang="en-GB" sz="1600"/>
                        <a:t>Reduce administration </a:t>
                      </a:r>
                    </a:p>
                    <a:p>
                      <a:pPr marL="285750" indent="-285750" algn="l">
                        <a:buFont typeface="Arial" panose="020B0604020202020204" pitchFamily="34" charset="0"/>
                        <a:buChar char="•"/>
                      </a:pPr>
                      <a:r>
                        <a:rPr lang="en-GB" sz="1600"/>
                        <a:t>Have self-service and automated referencing</a:t>
                      </a:r>
                    </a:p>
                    <a:p>
                      <a:pPr marL="285750" indent="-285750" algn="l">
                        <a:buFont typeface="Arial" panose="020B0604020202020204" pitchFamily="34" charset="0"/>
                        <a:buChar char="•"/>
                      </a:pPr>
                      <a:r>
                        <a:rPr lang="en-GB" sz="1600"/>
                        <a:t>Empower new volunteers  </a:t>
                      </a:r>
                    </a:p>
                  </a:txBody>
                  <a:tcPr anchor="ctr"/>
                </a:tc>
                <a:extLst>
                  <a:ext uri="{0D108BD9-81ED-4DB2-BD59-A6C34878D82A}">
                    <a16:rowId xmlns:a16="http://schemas.microsoft.com/office/drawing/2014/main" val="3620656891"/>
                  </a:ext>
                </a:extLst>
              </a:tr>
              <a:tr h="597922">
                <a:tc>
                  <a:txBody>
                    <a:bodyPr/>
                    <a:lstStyle/>
                    <a:p>
                      <a:pPr algn="l"/>
                      <a:r>
                        <a:rPr lang="en-GB" sz="1600"/>
                        <a:t>Reliance on existing networks to recruit</a:t>
                      </a:r>
                    </a:p>
                  </a:txBody>
                  <a:tcPr anchor="ctr"/>
                </a:tc>
                <a:tc>
                  <a:txBody>
                    <a:bodyPr/>
                    <a:lstStyle/>
                    <a:p>
                      <a:pPr algn="l"/>
                      <a:r>
                        <a:rPr lang="en-GB" sz="1600">
                          <a:solidFill>
                            <a:schemeClr val="dk1"/>
                          </a:solidFill>
                          <a:effectLst/>
                          <a:latin typeface="+mn-lt"/>
                          <a:ea typeface="+mn-ea"/>
                          <a:cs typeface="+mn-cs"/>
                        </a:rPr>
                        <a:t>Capability to connect with popular apps and platforms, ensuring more people know about volunteering with Scouts</a:t>
                      </a:r>
                    </a:p>
                  </a:txBody>
                  <a:tcPr anchor="ctr"/>
                </a:tc>
                <a:extLst>
                  <a:ext uri="{0D108BD9-81ED-4DB2-BD59-A6C34878D82A}">
                    <a16:rowId xmlns:a16="http://schemas.microsoft.com/office/drawing/2014/main" val="3906670993"/>
                  </a:ext>
                </a:extLst>
              </a:tr>
            </a:tbl>
          </a:graphicData>
        </a:graphic>
      </p:graphicFrame>
    </p:spTree>
    <p:extLst>
      <p:ext uri="{BB962C8B-B14F-4D97-AF65-F5344CB8AC3E}">
        <p14:creationId xmlns:p14="http://schemas.microsoft.com/office/powerpoint/2010/main" val="185395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A warmer welcome for everyone</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769106" y="1700115"/>
            <a:ext cx="4764156" cy="4831333"/>
          </a:xfrm>
        </p:spPr>
        <p:txBody>
          <a:bodyPr vert="horz" lIns="0" tIns="0" rIns="0" bIns="0" rtlCol="0" anchor="t">
            <a:normAutofit fontScale="92500" lnSpcReduction="10000"/>
          </a:bodyPr>
          <a:lstStyle/>
          <a:p>
            <a:pPr>
              <a:lnSpc>
                <a:spcPct val="100000"/>
              </a:lnSpc>
            </a:pPr>
            <a:r>
              <a:rPr lang="en-GB" sz="2000">
                <a:latin typeface="Nunito Sans"/>
              </a:rPr>
              <a:t>New recruitment and attraction tools supporting this area of change </a:t>
            </a:r>
            <a:r>
              <a:rPr lang="en-GB" sz="2000"/>
              <a:t>will form part of the new digital systems. Features include:</a:t>
            </a:r>
          </a:p>
          <a:p>
            <a:pPr marL="10795"/>
            <a:endParaRPr lang="en-GB" sz="2000">
              <a:latin typeface="Nunito Sans"/>
            </a:endParaRPr>
          </a:p>
          <a:p>
            <a:pPr marL="353695" indent="-342900">
              <a:buClr>
                <a:schemeClr val="accent2"/>
              </a:buClr>
              <a:buFont typeface="Arial" panose="020B0604020202020204" pitchFamily="34" charset="0"/>
              <a:buChar char="•"/>
            </a:pPr>
            <a:r>
              <a:rPr lang="en-GB" sz="2100">
                <a:latin typeface="Nunito Sans"/>
              </a:rPr>
              <a:t>Improved visibility of volunteering opportunities with easily shareable advertisements</a:t>
            </a:r>
          </a:p>
          <a:p>
            <a:pPr marL="353695" indent="-342900">
              <a:buClr>
                <a:schemeClr val="accent2"/>
              </a:buClr>
              <a:buFont typeface="Arial" panose="020B0604020202020204" pitchFamily="34" charset="0"/>
              <a:buChar char="•"/>
            </a:pPr>
            <a:endParaRPr lang="en-GB" sz="2100">
              <a:latin typeface="Nunito Sans"/>
            </a:endParaRPr>
          </a:p>
          <a:p>
            <a:pPr marL="353695" indent="-342900">
              <a:buClr>
                <a:schemeClr val="accent2"/>
              </a:buClr>
              <a:buFont typeface="Arial" panose="020B0604020202020204" pitchFamily="34" charset="0"/>
              <a:buChar char="•"/>
            </a:pPr>
            <a:r>
              <a:rPr lang="en-GB" sz="2100">
                <a:latin typeface="Nunito Sans"/>
              </a:rPr>
              <a:t>Improved attraction of volunteers who have no previous experience of Scouting</a:t>
            </a:r>
          </a:p>
          <a:p>
            <a:pPr marL="353695" indent="-342900">
              <a:buClr>
                <a:schemeClr val="accent2"/>
              </a:buClr>
              <a:buFont typeface="Arial" panose="020B0604020202020204" pitchFamily="34" charset="0"/>
              <a:buChar char="•"/>
            </a:pPr>
            <a:endParaRPr lang="en-GB" sz="2100">
              <a:latin typeface="Nunito Sans"/>
            </a:endParaRPr>
          </a:p>
          <a:p>
            <a:pPr marL="353695" indent="-342900">
              <a:buClr>
                <a:schemeClr val="accent2"/>
              </a:buClr>
              <a:buFont typeface="Arial" panose="020B0604020202020204" pitchFamily="34" charset="0"/>
              <a:buChar char="•"/>
            </a:pPr>
            <a:r>
              <a:rPr lang="en-GB" sz="2100">
                <a:latin typeface="Nunito Sans"/>
              </a:rPr>
              <a:t>Transparency for new volunteers,  showing them each step of their recruitment journey </a:t>
            </a:r>
          </a:p>
          <a:p>
            <a:pPr marL="353695" indent="-342900">
              <a:buClr>
                <a:schemeClr val="accent2"/>
              </a:buClr>
              <a:buFont typeface="Arial" panose="020B0604020202020204" pitchFamily="34" charset="0"/>
              <a:buChar char="•"/>
            </a:pPr>
            <a:endParaRPr lang="en-GB" sz="2000"/>
          </a:p>
          <a:p>
            <a:pPr marL="353695" indent="-342900">
              <a:lnSpc>
                <a:spcPct val="100000"/>
              </a:lnSpc>
              <a:buClr>
                <a:schemeClr val="accent2"/>
              </a:buClr>
              <a:buFont typeface="Arial" panose="020B0604020202020204" pitchFamily="34" charset="0"/>
              <a:buChar char="•"/>
            </a:pPr>
            <a:r>
              <a:rPr lang="en-GB" sz="2000">
                <a:latin typeface="Nunito Sans"/>
              </a:rPr>
              <a:t>An automated and mobile friendly referencing system </a:t>
            </a:r>
            <a:endParaRPr lang="en-GB" sz="2000"/>
          </a:p>
          <a:p>
            <a:pPr marL="353695" indent="-342900">
              <a:lnSpc>
                <a:spcPct val="100000"/>
              </a:lnSpc>
              <a:buFont typeface="Arial" panose="020B0604020202020204" pitchFamily="34" charset="0"/>
              <a:buChar char="•"/>
            </a:pPr>
            <a:endParaRPr lang="en-GB" sz="2000"/>
          </a:p>
          <a:p>
            <a:pPr marL="353695" indent="-342900">
              <a:lnSpc>
                <a:spcPct val="100000"/>
              </a:lnSpc>
              <a:buFont typeface="Arial" panose="020B0604020202020204" pitchFamily="34" charset="0"/>
              <a:buChar char="•"/>
            </a:pPr>
            <a:endParaRPr lang="en-GB" sz="2000"/>
          </a:p>
          <a:p>
            <a:pPr marL="353695" indent="-342900">
              <a:lnSpc>
                <a:spcPct val="100000"/>
              </a:lnSpc>
              <a:buFont typeface="Arial" panose="020B0604020202020204" pitchFamily="34" charset="0"/>
              <a:buChar char="•"/>
            </a:pPr>
            <a:endParaRPr lang="en-GB" sz="2000"/>
          </a:p>
          <a:p>
            <a:pPr marL="353695" indent="-342900">
              <a:lnSpc>
                <a:spcPct val="100000"/>
              </a:lnSpc>
              <a:buFont typeface="Arial" panose="020B0604020202020204" pitchFamily="34" charset="0"/>
              <a:buChar char="•"/>
            </a:pPr>
            <a:endParaRPr lang="en-GB" sz="2000"/>
          </a:p>
          <a:p>
            <a:pPr marL="353695" indent="-342900">
              <a:lnSpc>
                <a:spcPct val="100000"/>
              </a:lnSpc>
              <a:buFont typeface="Arial" panose="020B0604020202020204" pitchFamily="34" charset="0"/>
              <a:buChar char="•"/>
            </a:pPr>
            <a:endParaRPr lang="en-GB" sz="2000"/>
          </a:p>
          <a:p>
            <a:pPr marL="353695" indent="-342900">
              <a:lnSpc>
                <a:spcPct val="100000"/>
              </a:lnSpc>
              <a:buFont typeface="Arial" panose="020B0604020202020204" pitchFamily="34" charset="0"/>
              <a:buChar char="•"/>
            </a:pPr>
            <a:endParaRPr lang="en-GB" sz="2000"/>
          </a:p>
          <a:p>
            <a:pPr marL="353695" indent="-342900">
              <a:lnSpc>
                <a:spcPct val="100000"/>
              </a:lnSpc>
              <a:buFont typeface="Arial" panose="020B0604020202020204" pitchFamily="34" charset="0"/>
              <a:buChar char="•"/>
            </a:pPr>
            <a:endParaRPr lang="en-GB"/>
          </a:p>
        </p:txBody>
      </p:sp>
      <p:sp>
        <p:nvSpPr>
          <p:cNvPr id="5" name="TextBox 4">
            <a:extLst>
              <a:ext uri="{FF2B5EF4-FFF2-40B4-BE49-F238E27FC236}">
                <a16:creationId xmlns:a16="http://schemas.microsoft.com/office/drawing/2014/main" id="{3769605A-F399-3017-1FFA-F84B8287A0D1}"/>
              </a:ext>
            </a:extLst>
          </p:cNvPr>
          <p:cNvSpPr txBox="1"/>
          <p:nvPr/>
        </p:nvSpPr>
        <p:spPr>
          <a:xfrm>
            <a:off x="6547690" y="1035291"/>
            <a:ext cx="5206988" cy="400110"/>
          </a:xfrm>
          <a:prstGeom prst="rect">
            <a:avLst/>
          </a:prstGeom>
          <a:noFill/>
        </p:spPr>
        <p:txBody>
          <a:bodyPr wrap="square">
            <a:spAutoFit/>
          </a:bodyPr>
          <a:lstStyle/>
          <a:p>
            <a:pPr marL="64770">
              <a:spcBef>
                <a:spcPts val="2145"/>
              </a:spcBef>
            </a:pPr>
            <a:r>
              <a:rPr lang="en-GB" sz="2000">
                <a:solidFill>
                  <a:schemeClr val="accent2"/>
                </a:solidFill>
                <a:latin typeface="Nunito Sans Black" panose="00000A00000000000000" pitchFamily="2" charset="0"/>
                <a:cs typeface="Nunito Sans Black"/>
              </a:rPr>
              <a:t>Digital systems supporting this change</a:t>
            </a:r>
          </a:p>
        </p:txBody>
      </p:sp>
      <p:pic>
        <p:nvPicPr>
          <p:cNvPr id="7" name="Picture 6" descr="A picture containing person, crowd&#10;&#10;Description automatically generated">
            <a:extLst>
              <a:ext uri="{FF2B5EF4-FFF2-40B4-BE49-F238E27FC236}">
                <a16:creationId xmlns:a16="http://schemas.microsoft.com/office/drawing/2014/main" id="{6EEDBABB-DF12-E35D-E1DF-AA3C6A2AB4EC}"/>
              </a:ext>
            </a:extLst>
          </p:cNvPr>
          <p:cNvPicPr>
            <a:picLocks noChangeAspect="1"/>
          </p:cNvPicPr>
          <p:nvPr/>
        </p:nvPicPr>
        <p:blipFill rotWithShape="1">
          <a:blip r:embed="rId3"/>
          <a:srcRect l="19525" r="19525"/>
          <a:stretch/>
        </p:blipFill>
        <p:spPr>
          <a:xfrm>
            <a:off x="345675" y="923604"/>
            <a:ext cx="4984750" cy="5607844"/>
          </a:xfrm>
          <a:prstGeom prst="rect">
            <a:avLst/>
          </a:prstGeom>
        </p:spPr>
      </p:pic>
    </p:spTree>
    <p:extLst>
      <p:ext uri="{BB962C8B-B14F-4D97-AF65-F5344CB8AC3E}">
        <p14:creationId xmlns:p14="http://schemas.microsoft.com/office/powerpoint/2010/main" val="9736634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0F8D-AEF3-80A4-D2E8-6939649B36D3}"/>
              </a:ext>
            </a:extLst>
          </p:cNvPr>
          <p:cNvSpPr>
            <a:spLocks noGrp="1"/>
          </p:cNvSpPr>
          <p:nvPr>
            <p:ph type="ctrTitle"/>
          </p:nvPr>
        </p:nvSpPr>
        <p:spPr/>
        <p:txBody>
          <a:bodyPr/>
          <a:lstStyle/>
          <a:p>
            <a:r>
              <a:rPr lang="en-GB"/>
              <a:t>Transforming our Volunteer Experience</a:t>
            </a:r>
          </a:p>
        </p:txBody>
      </p:sp>
      <p:sp>
        <p:nvSpPr>
          <p:cNvPr id="4" name="Text Placeholder 3">
            <a:extLst>
              <a:ext uri="{FF2B5EF4-FFF2-40B4-BE49-F238E27FC236}">
                <a16:creationId xmlns:a16="http://schemas.microsoft.com/office/drawing/2014/main" id="{94ED0430-74DC-72B7-D4DD-C1C9D3935CC2}"/>
              </a:ext>
            </a:extLst>
          </p:cNvPr>
          <p:cNvSpPr>
            <a:spLocks noGrp="1"/>
          </p:cNvSpPr>
          <p:nvPr>
            <p:ph type="body" sz="quarter" idx="12"/>
          </p:nvPr>
        </p:nvSpPr>
        <p:spPr>
          <a:xfrm>
            <a:off x="345675" y="4787089"/>
            <a:ext cx="9529763" cy="1025281"/>
          </a:xfrm>
        </p:spPr>
        <p:txBody>
          <a:bodyPr>
            <a:normAutofit/>
          </a:bodyPr>
          <a:lstStyle/>
          <a:p>
            <a:r>
              <a:rPr lang="en-GB"/>
              <a:t>More engaging learning</a:t>
            </a:r>
          </a:p>
        </p:txBody>
      </p:sp>
    </p:spTree>
    <p:extLst>
      <p:ext uri="{BB962C8B-B14F-4D97-AF65-F5344CB8AC3E}">
        <p14:creationId xmlns:p14="http://schemas.microsoft.com/office/powerpoint/2010/main" val="15384349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More engaging learning</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bg2"/>
                </a:solidFill>
                <a:latin typeface="Nunito Sans Black" panose="00000A00000000000000" pitchFamily="2" charset="0"/>
                <a:cs typeface="Nunito Sans Black"/>
              </a:rPr>
              <a:t>What have we learnt?</a:t>
            </a:r>
          </a:p>
        </p:txBody>
      </p:sp>
      <p:sp>
        <p:nvSpPr>
          <p:cNvPr id="12" name="Text Placeholder 8">
            <a:extLst>
              <a:ext uri="{FF2B5EF4-FFF2-40B4-BE49-F238E27FC236}">
                <a16:creationId xmlns:a16="http://schemas.microsoft.com/office/drawing/2014/main" id="{4506C49B-B3BD-E51A-EF9A-AE9FE70A18F1}"/>
              </a:ext>
            </a:extLst>
          </p:cNvPr>
          <p:cNvSpPr txBox="1">
            <a:spLocks/>
          </p:cNvSpPr>
          <p:nvPr/>
        </p:nvSpPr>
        <p:spPr>
          <a:xfrm>
            <a:off x="345675" y="1464257"/>
            <a:ext cx="5326256" cy="4766985"/>
          </a:xfrm>
          <a:prstGeom prst="rect">
            <a:avLst/>
          </a:prstGeom>
        </p:spPr>
        <p:txBody>
          <a:bodyPr vert="horz" lIns="0" tIns="0" rIns="0" bIns="0" rtlCol="0" anchor="t">
            <a:normAutofit fontScale="92500" lnSpcReduction="10000"/>
          </a:bodyPr>
          <a:lstStyle>
            <a:lvl1pPr marL="10800" indent="0" eaLnBrk="1" hangingPunct="1">
              <a:buClr>
                <a:schemeClr val="tx2"/>
              </a:buClr>
              <a:buSzPct val="125000"/>
              <a:buFont typeface="Arial" panose="020B0604020202020204" pitchFamily="34" charset="0"/>
              <a:buNone/>
              <a:tabLst/>
              <a:defRPr sz="1800" b="0" i="0">
                <a:latin typeface="Nunito Sans" charset="0"/>
                <a:ea typeface="Nunito Sans" charset="0"/>
                <a:cs typeface="Nunito Sans" charset="0"/>
              </a:defRPr>
            </a:lvl1pPr>
            <a:lvl2pPr marL="10800" indent="0" eaLnBrk="1" hangingPunct="1">
              <a:buClr>
                <a:schemeClr val="tx2"/>
              </a:buClr>
              <a:buSzPct val="125000"/>
              <a:buFont typeface="Arial" panose="020B0604020202020204" pitchFamily="34" charset="0"/>
              <a:buNone/>
              <a:tabLst/>
              <a:defRPr sz="1800" b="0" i="0">
                <a:latin typeface="Nunito Sans Black" pitchFamily="2" charset="77"/>
                <a:ea typeface="+mn-ea"/>
                <a:cs typeface="+mn-cs"/>
              </a:defRPr>
            </a:lvl2pPr>
            <a:lvl3pPr marL="10800" indent="0" eaLnBrk="1" hangingPunct="1">
              <a:buClr>
                <a:schemeClr val="tx1"/>
              </a:buClr>
              <a:buSzPct val="125000"/>
              <a:buFont typeface="Arial" panose="020B0604020202020204" pitchFamily="34" charset="0"/>
              <a:buNone/>
              <a:tabLst/>
              <a:defRPr sz="1800">
                <a:solidFill>
                  <a:schemeClr val="tx2"/>
                </a:solidFill>
                <a:latin typeface="+mn-lt"/>
                <a:ea typeface="+mn-ea"/>
                <a:cs typeface="+mn-cs"/>
              </a:defRPr>
            </a:lvl3pPr>
            <a:lvl4pPr marL="10800" indent="0" eaLnBrk="1" hangingPunct="1">
              <a:buClr>
                <a:schemeClr val="tx1"/>
              </a:buClr>
              <a:buSzPct val="125000"/>
              <a:buFont typeface="Arial" panose="020B0604020202020204" pitchFamily="34" charset="0"/>
              <a:buNone/>
              <a:tabLst/>
              <a:defRPr sz="1800" b="0" i="0">
                <a:solidFill>
                  <a:schemeClr val="tx2"/>
                </a:solidFill>
                <a:latin typeface="Nunito Sans Black" pitchFamily="2" charset="77"/>
                <a:ea typeface="+mn-ea"/>
                <a:cs typeface="+mn-cs"/>
              </a:defRPr>
            </a:lvl4pPr>
            <a:lvl5pPr marL="10800" indent="0" eaLnBrk="1" hangingPunct="1">
              <a:spcBef>
                <a:spcPts val="1950"/>
              </a:spcBef>
              <a:buClr>
                <a:schemeClr val="tx2"/>
              </a:buClr>
              <a:buSzPct val="125000"/>
              <a:buFont typeface="Arial" panose="020B0604020202020204" pitchFamily="34" charset="0"/>
              <a:buNone/>
              <a:tabLst/>
              <a:defRPr sz="1800" b="0" i="0">
                <a:solidFill>
                  <a:schemeClr val="tx2"/>
                </a:solidFill>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795" defTabSz="914400"/>
            <a:r>
              <a:rPr lang="en-GB" sz="2000" kern="0">
                <a:latin typeface="Nunito Sans"/>
              </a:rPr>
              <a:t>In our research with volunteers, we have learnt that: </a:t>
            </a:r>
            <a:endParaRPr lang="en-US"/>
          </a:p>
          <a:p>
            <a:pPr marL="10795" defTabSz="914400"/>
            <a:endParaRPr lang="en-GB" sz="2000" kern="0">
              <a:solidFill>
                <a:sysClr val="windowText" lastClr="000000"/>
              </a:solidFill>
            </a:endParaRPr>
          </a:p>
          <a:p>
            <a:pPr marL="353695" indent="-342900" defTabSz="914400">
              <a:buClr>
                <a:schemeClr val="bg2"/>
              </a:buClr>
              <a:buFont typeface="Arial" panose="020B0604020202020204" pitchFamily="34" charset="0"/>
              <a:buChar char="•"/>
            </a:pPr>
            <a:r>
              <a:rPr lang="en-GB" sz="2000" kern="0">
                <a:latin typeface="Nunito Sans"/>
              </a:rPr>
              <a:t>Our training scheme can feel overwhelming for new volunteers </a:t>
            </a:r>
          </a:p>
          <a:p>
            <a:pPr marL="353695" indent="-342900" defTabSz="914400">
              <a:buClr>
                <a:schemeClr val="bg2"/>
              </a:buClr>
              <a:buFont typeface="Arial" panose="020B0604020202020204" pitchFamily="34" charset="0"/>
              <a:buChar char="•"/>
            </a:pPr>
            <a:endParaRPr lang="en-GB" sz="2000" kern="0">
              <a:solidFill>
                <a:sysClr val="windowText" lastClr="000000"/>
              </a:solidFill>
            </a:endParaRPr>
          </a:p>
          <a:p>
            <a:pPr marL="353700" indent="-342900" defTabSz="914400">
              <a:buClr>
                <a:schemeClr val="bg2"/>
              </a:buClr>
              <a:buFont typeface="Arial" panose="020B0604020202020204" pitchFamily="34" charset="0"/>
              <a:buChar char="•"/>
            </a:pPr>
            <a:r>
              <a:rPr lang="en-GB" sz="2000" kern="0">
                <a:latin typeface="Nunito Sans"/>
              </a:rPr>
              <a:t>Some learning is hard to access and requires finding more time available to attend</a:t>
            </a:r>
          </a:p>
          <a:p>
            <a:pPr marL="353695" indent="-342900" defTabSz="914400">
              <a:buClr>
                <a:schemeClr val="bg2"/>
              </a:buClr>
              <a:buFont typeface="Arial" panose="020B0604020202020204" pitchFamily="34" charset="0"/>
              <a:buChar char="•"/>
            </a:pPr>
            <a:endParaRPr lang="en-GB" sz="2000" kern="0">
              <a:solidFill>
                <a:sysClr val="windowText" lastClr="000000"/>
              </a:solidFill>
            </a:endParaRPr>
          </a:p>
          <a:p>
            <a:pPr marL="353695" indent="-342900" defTabSz="914400">
              <a:buClr>
                <a:schemeClr val="bg2"/>
              </a:buClr>
              <a:buFont typeface="Arial" panose="020B0604020202020204" pitchFamily="34" charset="0"/>
              <a:buChar char="•"/>
            </a:pPr>
            <a:r>
              <a:rPr lang="en-GB" sz="2000" kern="0">
                <a:latin typeface="Nunito Sans"/>
              </a:rPr>
              <a:t>We don’t have enough training advisers to support learners this also delays validation which can be frustrating for the learner </a:t>
            </a:r>
            <a:endParaRPr lang="en-GB" sz="2000" kern="0"/>
          </a:p>
          <a:p>
            <a:pPr marL="353695" indent="-342900" defTabSz="914400">
              <a:buClr>
                <a:schemeClr val="bg2"/>
              </a:buClr>
              <a:buFont typeface="Arial" panose="020B0604020202020204" pitchFamily="34" charset="0"/>
              <a:buChar char="•"/>
            </a:pPr>
            <a:endParaRPr lang="en-GB" sz="2000" kern="0">
              <a:solidFill>
                <a:sysClr val="windowText" lastClr="000000"/>
              </a:solidFill>
            </a:endParaRPr>
          </a:p>
          <a:p>
            <a:pPr marL="353695" indent="-342900" defTabSz="914400">
              <a:buClr>
                <a:schemeClr val="bg2"/>
              </a:buClr>
              <a:buFont typeface="Arial" panose="020B0604020202020204" pitchFamily="34" charset="0"/>
              <a:buChar char="•"/>
            </a:pPr>
            <a:r>
              <a:rPr lang="en-GB" sz="2000" kern="0">
                <a:latin typeface="Nunito Sans"/>
              </a:rPr>
              <a:t>The average length of time someone volunteers is 2 years, but nearly every volunteer role must complete the wood badge which can take up to 3 years to complete</a:t>
            </a:r>
          </a:p>
          <a:p>
            <a:pPr marL="353695" indent="-342900" defTabSz="914400">
              <a:buFont typeface="Arial" panose="020B0604020202020204" pitchFamily="34" charset="0"/>
              <a:buChar char="•"/>
            </a:pPr>
            <a:endParaRPr lang="en-GB" sz="2000" kern="0">
              <a:solidFill>
                <a:sysClr val="windowText" lastClr="000000"/>
              </a:solidFill>
            </a:endParaRPr>
          </a:p>
          <a:p>
            <a:pPr marL="353695" indent="-342900" defTabSz="914400">
              <a:buFont typeface="Arial" panose="020B0604020202020204" pitchFamily="34" charset="0"/>
              <a:buChar char="•"/>
            </a:pPr>
            <a:endParaRPr lang="en-GB" sz="2000" kern="0">
              <a:solidFill>
                <a:sysClr val="windowText" lastClr="000000"/>
              </a:solidFill>
            </a:endParaRPr>
          </a:p>
          <a:p>
            <a:pPr marL="353695" indent="-342900" defTabSz="914400">
              <a:buFont typeface="Arial" panose="020B0604020202020204" pitchFamily="34" charset="0"/>
              <a:buChar char="•"/>
            </a:pPr>
            <a:endParaRPr lang="en-GB" sz="2000" kern="0">
              <a:solidFill>
                <a:sysClr val="windowText" lastClr="000000"/>
              </a:solidFill>
            </a:endParaRPr>
          </a:p>
          <a:p>
            <a:pPr marL="353695" indent="-342900" defTabSz="914400">
              <a:buFont typeface="Arial" panose="020B0604020202020204" pitchFamily="34" charset="0"/>
              <a:buChar char="•"/>
            </a:pPr>
            <a:endParaRPr lang="en-GB" kern="0">
              <a:solidFill>
                <a:sysClr val="windowText" lastClr="000000"/>
              </a:solidFill>
            </a:endParaRPr>
          </a:p>
        </p:txBody>
      </p:sp>
      <p:pic>
        <p:nvPicPr>
          <p:cNvPr id="6" name="Picture 5" descr="A picture containing person, outdoor, grass, group&#10;&#10;Description automatically generated">
            <a:extLst>
              <a:ext uri="{FF2B5EF4-FFF2-40B4-BE49-F238E27FC236}">
                <a16:creationId xmlns:a16="http://schemas.microsoft.com/office/drawing/2014/main" id="{635DDF75-CD23-5FEE-2EF8-623C584F20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2206" y="1592265"/>
            <a:ext cx="5624119" cy="4322760"/>
          </a:xfrm>
          <a:prstGeom prst="rect">
            <a:avLst/>
          </a:prstGeom>
        </p:spPr>
      </p:pic>
    </p:spTree>
    <p:extLst>
      <p:ext uri="{BB962C8B-B14F-4D97-AF65-F5344CB8AC3E}">
        <p14:creationId xmlns:p14="http://schemas.microsoft.com/office/powerpoint/2010/main" val="31196682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More engaging learning</a:t>
            </a:r>
          </a:p>
        </p:txBody>
      </p:sp>
      <p:sp>
        <p:nvSpPr>
          <p:cNvPr id="4" name="TextBox 3">
            <a:extLst>
              <a:ext uri="{FF2B5EF4-FFF2-40B4-BE49-F238E27FC236}">
                <a16:creationId xmlns:a16="http://schemas.microsoft.com/office/drawing/2014/main" id="{A0CA0ABC-BFFA-099F-201B-78E980AEAA11}"/>
              </a:ext>
            </a:extLst>
          </p:cNvPr>
          <p:cNvSpPr txBox="1"/>
          <p:nvPr/>
        </p:nvSpPr>
        <p:spPr>
          <a:xfrm>
            <a:off x="186647" y="903098"/>
            <a:ext cx="4988327" cy="400110"/>
          </a:xfrm>
          <a:prstGeom prst="rect">
            <a:avLst/>
          </a:prstGeom>
          <a:noFill/>
        </p:spPr>
        <p:txBody>
          <a:bodyPr wrap="square">
            <a:spAutoFit/>
          </a:bodyPr>
          <a:lstStyle/>
          <a:p>
            <a:pPr marL="64770">
              <a:spcBef>
                <a:spcPts val="2145"/>
              </a:spcBef>
            </a:pPr>
            <a:r>
              <a:rPr lang="en-GB" sz="2000">
                <a:solidFill>
                  <a:schemeClr val="bg2"/>
                </a:solidFill>
                <a:latin typeface="Nunito Sans Black" panose="00000A00000000000000" pitchFamily="2" charset="0"/>
                <a:cs typeface="Nunito Sans Black"/>
              </a:rPr>
              <a:t>What’s changing? </a:t>
            </a:r>
          </a:p>
        </p:txBody>
      </p:sp>
      <p:graphicFrame>
        <p:nvGraphicFramePr>
          <p:cNvPr id="5" name="Table 5">
            <a:extLst>
              <a:ext uri="{FF2B5EF4-FFF2-40B4-BE49-F238E27FC236}">
                <a16:creationId xmlns:a16="http://schemas.microsoft.com/office/drawing/2014/main" id="{31F01913-80A6-6DCB-7E76-333CAE3563B3}"/>
              </a:ext>
            </a:extLst>
          </p:cNvPr>
          <p:cNvGraphicFramePr>
            <a:graphicFrameLocks noGrp="1"/>
          </p:cNvGraphicFramePr>
          <p:nvPr/>
        </p:nvGraphicFramePr>
        <p:xfrm>
          <a:off x="903356" y="1403684"/>
          <a:ext cx="10385288" cy="4883924"/>
        </p:xfrm>
        <a:graphic>
          <a:graphicData uri="http://schemas.openxmlformats.org/drawingml/2006/table">
            <a:tbl>
              <a:tblPr firstRow="1" bandRow="1">
                <a:tableStyleId>{21E4AEA4-8DFA-4A89-87EB-49C32662AFE0}</a:tableStyleId>
              </a:tblPr>
              <a:tblGrid>
                <a:gridCol w="5311914">
                  <a:extLst>
                    <a:ext uri="{9D8B030D-6E8A-4147-A177-3AD203B41FA5}">
                      <a16:colId xmlns:a16="http://schemas.microsoft.com/office/drawing/2014/main" val="1439058804"/>
                    </a:ext>
                  </a:extLst>
                </a:gridCol>
                <a:gridCol w="5073374">
                  <a:extLst>
                    <a:ext uri="{9D8B030D-6E8A-4147-A177-3AD203B41FA5}">
                      <a16:colId xmlns:a16="http://schemas.microsoft.com/office/drawing/2014/main" val="2546983992"/>
                    </a:ext>
                  </a:extLst>
                </a:gridCol>
              </a:tblGrid>
              <a:tr h="597922">
                <a:tc>
                  <a:txBody>
                    <a:bodyPr/>
                    <a:lstStyle/>
                    <a:p>
                      <a:pPr algn="l"/>
                      <a:r>
                        <a:rPr lang="en-GB"/>
                        <a:t>From</a:t>
                      </a:r>
                    </a:p>
                  </a:txBody>
                  <a:tcPr anchor="ctr">
                    <a:solidFill>
                      <a:srgbClr val="00A793"/>
                    </a:solidFill>
                  </a:tcPr>
                </a:tc>
                <a:tc>
                  <a:txBody>
                    <a:bodyPr/>
                    <a:lstStyle/>
                    <a:p>
                      <a:pPr algn="l"/>
                      <a:r>
                        <a:rPr lang="en-GB"/>
                        <a:t>To</a:t>
                      </a:r>
                    </a:p>
                  </a:txBody>
                  <a:tcPr anchor="ctr">
                    <a:solidFill>
                      <a:srgbClr val="00A793"/>
                    </a:solidFill>
                  </a:tcPr>
                </a:tc>
                <a:extLst>
                  <a:ext uri="{0D108BD9-81ED-4DB2-BD59-A6C34878D82A}">
                    <a16:rowId xmlns:a16="http://schemas.microsoft.com/office/drawing/2014/main" val="3914787521"/>
                  </a:ext>
                </a:extLst>
              </a:tr>
              <a:tr h="597922">
                <a:tc>
                  <a:txBody>
                    <a:bodyPr/>
                    <a:lstStyle/>
                    <a:p>
                      <a:pPr algn="l"/>
                      <a:r>
                        <a:rPr lang="en-GB" sz="1600">
                          <a:solidFill>
                            <a:schemeClr val="tx1"/>
                          </a:solidFill>
                        </a:rPr>
                        <a:t>‘Training’ and Training teams</a:t>
                      </a:r>
                    </a:p>
                  </a:txBody>
                  <a:tcPr anchor="ctr">
                    <a:solidFill>
                      <a:srgbClr val="D4F2EF"/>
                    </a:solidFill>
                  </a:tcPr>
                </a:tc>
                <a:tc>
                  <a:txBody>
                    <a:bodyPr/>
                    <a:lstStyle/>
                    <a:p>
                      <a:pPr algn="l"/>
                      <a:r>
                        <a:rPr lang="en-GB" sz="1600">
                          <a:solidFill>
                            <a:schemeClr val="tx1"/>
                          </a:solidFill>
                        </a:rPr>
                        <a:t>Personalised learning when you need it, tailored to your role </a:t>
                      </a:r>
                    </a:p>
                    <a:p>
                      <a:pPr algn="l"/>
                      <a:endParaRPr lang="en-GB" sz="1600">
                        <a:solidFill>
                          <a:schemeClr val="tx1"/>
                        </a:solidFill>
                      </a:endParaRPr>
                    </a:p>
                    <a:p>
                      <a:pPr algn="l"/>
                      <a:r>
                        <a:rPr lang="en-GB" sz="1600">
                          <a:solidFill>
                            <a:schemeClr val="tx1"/>
                          </a:solidFill>
                        </a:rPr>
                        <a:t>Support and management of learning built into our structures and digital systems</a:t>
                      </a:r>
                    </a:p>
                  </a:txBody>
                  <a:tcPr anchor="ctr">
                    <a:solidFill>
                      <a:srgbClr val="D4F2EF"/>
                    </a:solidFill>
                  </a:tcPr>
                </a:tc>
                <a:extLst>
                  <a:ext uri="{0D108BD9-81ED-4DB2-BD59-A6C34878D82A}">
                    <a16:rowId xmlns:a16="http://schemas.microsoft.com/office/drawing/2014/main" val="65181918"/>
                  </a:ext>
                </a:extLst>
              </a:tr>
              <a:tr h="597922">
                <a:tc>
                  <a:txBody>
                    <a:bodyPr/>
                    <a:lstStyle/>
                    <a:p>
                      <a:pPr algn="l"/>
                      <a:r>
                        <a:rPr lang="en-GB" sz="1600"/>
                        <a:t>Time-consuming administration, managing multiple learners, compliance and validation</a:t>
                      </a:r>
                    </a:p>
                  </a:txBody>
                  <a:tcPr anchor="ctr">
                    <a:solidFill>
                      <a:srgbClr val="EDF8FA"/>
                    </a:solidFill>
                  </a:tcPr>
                </a:tc>
                <a:tc>
                  <a:txBody>
                    <a:bodyPr/>
                    <a:lstStyle/>
                    <a:p>
                      <a:pPr algn="l"/>
                      <a:r>
                        <a:rPr lang="en-GB" sz="1600"/>
                        <a:t>Existing skills recognised and sign off built in, no separate validation required</a:t>
                      </a:r>
                    </a:p>
                    <a:p>
                      <a:pPr algn="l"/>
                      <a:endParaRPr lang="en-GB" sz="1600"/>
                    </a:p>
                    <a:p>
                      <a:pPr algn="l"/>
                      <a:r>
                        <a:rPr lang="en-GB" sz="1600"/>
                        <a:t>New digital learning systems to support learners and reduce administration including easy to manage and report compliance</a:t>
                      </a:r>
                    </a:p>
                  </a:txBody>
                  <a:tcPr anchor="ctr">
                    <a:solidFill>
                      <a:srgbClr val="EDF8FA"/>
                    </a:solidFill>
                  </a:tcPr>
                </a:tc>
                <a:extLst>
                  <a:ext uri="{0D108BD9-81ED-4DB2-BD59-A6C34878D82A}">
                    <a16:rowId xmlns:a16="http://schemas.microsoft.com/office/drawing/2014/main" val="4201966140"/>
                  </a:ext>
                </a:extLst>
              </a:tr>
              <a:tr h="588118">
                <a:tc>
                  <a:txBody>
                    <a:bodyPr/>
                    <a:lstStyle/>
                    <a:p>
                      <a:pPr algn="l"/>
                      <a:r>
                        <a:rPr lang="en-GB" sz="1600"/>
                        <a:t>An off-putting digital learning experience</a:t>
                      </a:r>
                    </a:p>
                  </a:txBody>
                  <a:tcPr anchor="ctr">
                    <a:solidFill>
                      <a:srgbClr val="D4F2EF"/>
                    </a:solidFill>
                  </a:tcPr>
                </a:tc>
                <a:tc>
                  <a:txBody>
                    <a:bodyPr/>
                    <a:lstStyle/>
                    <a:p>
                      <a:pPr algn="l"/>
                      <a:r>
                        <a:rPr lang="en-GB" sz="1600"/>
                        <a:t>Digital first (but not digital only) approach, revitalised learning modules including bite sized learning, all in one place </a:t>
                      </a:r>
                    </a:p>
                  </a:txBody>
                  <a:tcPr anchor="ctr">
                    <a:solidFill>
                      <a:srgbClr val="D4F2EF"/>
                    </a:solidFill>
                  </a:tcPr>
                </a:tc>
                <a:extLst>
                  <a:ext uri="{0D108BD9-81ED-4DB2-BD59-A6C34878D82A}">
                    <a16:rowId xmlns:a16="http://schemas.microsoft.com/office/drawing/2014/main" val="3906670993"/>
                  </a:ext>
                </a:extLst>
              </a:tr>
              <a:tr h="597922">
                <a:tc>
                  <a:txBody>
                    <a:bodyPr/>
                    <a:lstStyle/>
                    <a:p>
                      <a:pPr algn="l"/>
                      <a:r>
                        <a:rPr lang="en-GB" sz="1600"/>
                        <a:t>Wood badge for almost every volunteer role</a:t>
                      </a:r>
                    </a:p>
                  </a:txBody>
                  <a:tcPr anchor="ctr">
                    <a:solidFill>
                      <a:srgbClr val="EDF8FA"/>
                    </a:solidFill>
                  </a:tcPr>
                </a:tc>
                <a:tc>
                  <a:txBody>
                    <a:bodyPr/>
                    <a:lstStyle/>
                    <a:p>
                      <a:pPr algn="l"/>
                      <a:r>
                        <a:rPr lang="en-GB" sz="1600"/>
                        <a:t>Wood badge is optional and available to all </a:t>
                      </a:r>
                    </a:p>
                  </a:txBody>
                  <a:tcPr anchor="ctr">
                    <a:solidFill>
                      <a:srgbClr val="EDF8FA"/>
                    </a:solidFill>
                  </a:tcPr>
                </a:tc>
                <a:extLst>
                  <a:ext uri="{0D108BD9-81ED-4DB2-BD59-A6C34878D82A}">
                    <a16:rowId xmlns:a16="http://schemas.microsoft.com/office/drawing/2014/main" val="1880203115"/>
                  </a:ext>
                </a:extLst>
              </a:tr>
            </a:tbl>
          </a:graphicData>
        </a:graphic>
      </p:graphicFrame>
    </p:spTree>
    <p:extLst>
      <p:ext uri="{BB962C8B-B14F-4D97-AF65-F5344CB8AC3E}">
        <p14:creationId xmlns:p14="http://schemas.microsoft.com/office/powerpoint/2010/main" val="11734457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Transforming our Volunteer Experience</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More engaging learning</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769106" y="1812881"/>
            <a:ext cx="4764156" cy="4503385"/>
          </a:xfrm>
        </p:spPr>
        <p:txBody>
          <a:bodyPr>
            <a:normAutofit lnSpcReduction="10000"/>
          </a:bodyPr>
          <a:lstStyle/>
          <a:p>
            <a:pPr>
              <a:lnSpc>
                <a:spcPct val="100000"/>
              </a:lnSpc>
            </a:pPr>
            <a:r>
              <a:rPr lang="en-GB" sz="2000"/>
              <a:t>A new learning tool will form part of the new digital system supporting this change. Features include:</a:t>
            </a:r>
          </a:p>
          <a:p>
            <a:pPr>
              <a:lnSpc>
                <a:spcPct val="100000"/>
              </a:lnSpc>
            </a:pPr>
            <a:endParaRPr lang="en-GB" sz="2000"/>
          </a:p>
          <a:p>
            <a:pPr marL="353700" indent="-342900">
              <a:lnSpc>
                <a:spcPct val="100000"/>
              </a:lnSpc>
              <a:buClr>
                <a:schemeClr val="bg2"/>
              </a:buClr>
              <a:buFont typeface="Arial" panose="020B0604020202020204" pitchFamily="34" charset="0"/>
              <a:buChar char="•"/>
            </a:pPr>
            <a:r>
              <a:rPr lang="en-GB" sz="2000"/>
              <a:t>Learning accessible all in one place</a:t>
            </a:r>
          </a:p>
          <a:p>
            <a:pPr marL="353700" indent="-342900">
              <a:lnSpc>
                <a:spcPct val="100000"/>
              </a:lnSpc>
              <a:buClr>
                <a:schemeClr val="bg2"/>
              </a:buClr>
              <a:buFont typeface="Arial" panose="020B0604020202020204" pitchFamily="34" charset="0"/>
              <a:buChar char="•"/>
            </a:pPr>
            <a:endParaRPr lang="en-GB" sz="2000"/>
          </a:p>
          <a:p>
            <a:pPr marL="353700" indent="-342900">
              <a:buClr>
                <a:schemeClr val="bg2"/>
              </a:buClr>
              <a:buFont typeface="Arial" panose="020B0604020202020204" pitchFamily="34" charset="0"/>
              <a:buChar char="•"/>
            </a:pPr>
            <a:r>
              <a:rPr lang="en-GB" sz="2000"/>
              <a:t>Improved accessibility features and support for all</a:t>
            </a:r>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r>
              <a:rPr lang="en-GB" sz="2000"/>
              <a:t>Easy reporting and management of learning, including compliance</a:t>
            </a:r>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r>
              <a:rPr lang="en-GB" sz="2000"/>
              <a:t>Recognition of learning previously completed in Scouting </a:t>
            </a:r>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r>
              <a:rPr lang="en-GB" sz="2000"/>
              <a:t>Updated and improved Core Learning</a:t>
            </a:r>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endParaRPr lang="en-GB" sz="2000"/>
          </a:p>
          <a:p>
            <a:pPr>
              <a:lnSpc>
                <a:spcPct val="100000"/>
              </a:lnSpc>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a:p>
        </p:txBody>
      </p:sp>
      <p:sp>
        <p:nvSpPr>
          <p:cNvPr id="5" name="TextBox 4">
            <a:extLst>
              <a:ext uri="{FF2B5EF4-FFF2-40B4-BE49-F238E27FC236}">
                <a16:creationId xmlns:a16="http://schemas.microsoft.com/office/drawing/2014/main" id="{3769605A-F399-3017-1FFA-F84B8287A0D1}"/>
              </a:ext>
            </a:extLst>
          </p:cNvPr>
          <p:cNvSpPr txBox="1"/>
          <p:nvPr/>
        </p:nvSpPr>
        <p:spPr>
          <a:xfrm>
            <a:off x="6547690" y="1035291"/>
            <a:ext cx="5206988" cy="400110"/>
          </a:xfrm>
          <a:prstGeom prst="rect">
            <a:avLst/>
          </a:prstGeom>
          <a:noFill/>
        </p:spPr>
        <p:txBody>
          <a:bodyPr wrap="square">
            <a:spAutoFit/>
          </a:bodyPr>
          <a:lstStyle/>
          <a:p>
            <a:pPr marL="64770">
              <a:spcBef>
                <a:spcPts val="2145"/>
              </a:spcBef>
            </a:pPr>
            <a:r>
              <a:rPr lang="en-GB" sz="2000">
                <a:solidFill>
                  <a:schemeClr val="bg2"/>
                </a:solidFill>
                <a:latin typeface="Nunito Sans Black" panose="00000A00000000000000" pitchFamily="2" charset="0"/>
                <a:cs typeface="Nunito Sans Black"/>
              </a:rPr>
              <a:t>Digital systems supporting this change</a:t>
            </a:r>
          </a:p>
        </p:txBody>
      </p:sp>
      <p:pic>
        <p:nvPicPr>
          <p:cNvPr id="7" name="Picture Placeholder 6" descr="A picture containing person, outdoor, sky, person&#10;&#10;Description automatically generated">
            <a:extLst>
              <a:ext uri="{FF2B5EF4-FFF2-40B4-BE49-F238E27FC236}">
                <a16:creationId xmlns:a16="http://schemas.microsoft.com/office/drawing/2014/main" id="{D1ACBCFF-C4A2-AE7B-08E1-54DD1608A1F5}"/>
              </a:ext>
            </a:extLst>
          </p:cNvPr>
          <p:cNvPicPr>
            <a:picLocks noGrp="1" noChangeAspect="1"/>
          </p:cNvPicPr>
          <p:nvPr>
            <p:ph type="pic" sz="quarter" idx="12"/>
          </p:nvPr>
        </p:nvPicPr>
        <p:blipFill rotWithShape="1">
          <a:blip r:embed="rId3"/>
          <a:srcRect l="20378" r="20378"/>
          <a:stretch/>
        </p:blipFill>
        <p:spPr>
          <a:xfrm>
            <a:off x="345675" y="827541"/>
            <a:ext cx="5175741" cy="5822709"/>
          </a:xfrm>
        </p:spPr>
      </p:pic>
    </p:spTree>
    <p:extLst>
      <p:ext uri="{BB962C8B-B14F-4D97-AF65-F5344CB8AC3E}">
        <p14:creationId xmlns:p14="http://schemas.microsoft.com/office/powerpoint/2010/main" val="31514271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Engaging Learning</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Growing Roots</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373091" y="1634836"/>
            <a:ext cx="5327073" cy="4959928"/>
          </a:xfrm>
        </p:spPr>
        <p:txBody>
          <a:bodyPr>
            <a:normAutofit/>
          </a:bodyPr>
          <a:lstStyle/>
          <a:p>
            <a:pPr>
              <a:lnSpc>
                <a:spcPct val="100000"/>
              </a:lnSpc>
            </a:pPr>
            <a:r>
              <a:rPr lang="en-GB" sz="2000"/>
              <a:t>Growing Roots will become the new mandatory learning for our volunteers</a:t>
            </a:r>
          </a:p>
          <a:p>
            <a:pPr>
              <a:lnSpc>
                <a:spcPct val="100000"/>
              </a:lnSpc>
            </a:pPr>
            <a:endParaRPr lang="en-GB" sz="2000"/>
          </a:p>
          <a:p>
            <a:pPr>
              <a:lnSpc>
                <a:spcPct val="100000"/>
              </a:lnSpc>
            </a:pPr>
            <a:r>
              <a:rPr lang="en-GB" sz="2000"/>
              <a:t>Volunteers will have 6 months to complete their Growing Roots learning</a:t>
            </a:r>
          </a:p>
          <a:p>
            <a:pPr>
              <a:lnSpc>
                <a:spcPct val="100000"/>
              </a:lnSpc>
            </a:pPr>
            <a:endParaRPr lang="en-GB" sz="2000"/>
          </a:p>
          <a:p>
            <a:pPr>
              <a:lnSpc>
                <a:spcPct val="100000"/>
              </a:lnSpc>
            </a:pPr>
            <a:r>
              <a:rPr lang="en-GB" sz="2000"/>
              <a:t>Growing Roots will comprise of two parts; </a:t>
            </a:r>
          </a:p>
          <a:p>
            <a:pPr>
              <a:lnSpc>
                <a:spcPct val="100000"/>
              </a:lnSpc>
            </a:pPr>
            <a:endParaRPr lang="en-GB" sz="2000"/>
          </a:p>
          <a:p>
            <a:pPr marL="353700" indent="-342900">
              <a:lnSpc>
                <a:spcPct val="100000"/>
              </a:lnSpc>
              <a:buClr>
                <a:schemeClr val="bg2"/>
              </a:buClr>
              <a:buFont typeface="Arial" panose="020B0604020202020204" pitchFamily="34" charset="0"/>
              <a:buChar char="•"/>
            </a:pPr>
            <a:r>
              <a:rPr lang="en-GB" sz="2000"/>
              <a:t>The learning a volunteer needs to get started</a:t>
            </a:r>
          </a:p>
          <a:p>
            <a:pPr>
              <a:lnSpc>
                <a:spcPct val="100000"/>
              </a:lnSpc>
              <a:buClr>
                <a:schemeClr val="bg2"/>
              </a:buClr>
            </a:pPr>
            <a:endParaRPr lang="en-GB" sz="2000"/>
          </a:p>
          <a:p>
            <a:pPr marL="353700" indent="-342900">
              <a:lnSpc>
                <a:spcPct val="100000"/>
              </a:lnSpc>
              <a:buClr>
                <a:schemeClr val="bg2"/>
              </a:buClr>
              <a:buFont typeface="Arial" panose="020B0604020202020204" pitchFamily="34" charset="0"/>
              <a:buChar char="•"/>
            </a:pPr>
            <a:r>
              <a:rPr lang="en-GB" sz="2000"/>
              <a:t>The learning a volunteers needs for their team and role</a:t>
            </a:r>
          </a:p>
          <a:p>
            <a:pPr marL="353700" indent="-342900">
              <a:lnSpc>
                <a:spcPct val="100000"/>
              </a:lnSpc>
              <a:buClr>
                <a:schemeClr val="bg2"/>
              </a:buClr>
              <a:buFont typeface="Arial" panose="020B0604020202020204" pitchFamily="34" charset="0"/>
              <a:buChar char="•"/>
            </a:pPr>
            <a:endParaRPr lang="en-GB" sz="2000"/>
          </a:p>
          <a:p>
            <a:pPr marL="353700" indent="-342900">
              <a:lnSpc>
                <a:spcPct val="100000"/>
              </a:lnSpc>
              <a:buClr>
                <a:schemeClr val="bg2"/>
              </a:buClr>
              <a:buFont typeface="Arial" panose="020B0604020202020204" pitchFamily="34" charset="0"/>
              <a:buChar char="•"/>
            </a:pPr>
            <a:endParaRPr lang="en-GB" sz="2000"/>
          </a:p>
          <a:p>
            <a:pPr>
              <a:lnSpc>
                <a:spcPct val="100000"/>
              </a:lnSpc>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sz="2000"/>
          </a:p>
          <a:p>
            <a:pPr marL="353700" indent="-342900">
              <a:lnSpc>
                <a:spcPct val="100000"/>
              </a:lnSpc>
              <a:buFont typeface="Arial" panose="020B0604020202020204" pitchFamily="34" charset="0"/>
              <a:buChar char="•"/>
            </a:pPr>
            <a:endParaRPr lang="en-GB"/>
          </a:p>
        </p:txBody>
      </p:sp>
      <p:sp>
        <p:nvSpPr>
          <p:cNvPr id="5" name="TextBox 4">
            <a:extLst>
              <a:ext uri="{FF2B5EF4-FFF2-40B4-BE49-F238E27FC236}">
                <a16:creationId xmlns:a16="http://schemas.microsoft.com/office/drawing/2014/main" id="{3769605A-F399-3017-1FFA-F84B8287A0D1}"/>
              </a:ext>
            </a:extLst>
          </p:cNvPr>
          <p:cNvSpPr txBox="1"/>
          <p:nvPr/>
        </p:nvSpPr>
        <p:spPr>
          <a:xfrm>
            <a:off x="6289273" y="1035291"/>
            <a:ext cx="5206988" cy="400110"/>
          </a:xfrm>
          <a:prstGeom prst="rect">
            <a:avLst/>
          </a:prstGeom>
          <a:noFill/>
        </p:spPr>
        <p:txBody>
          <a:bodyPr wrap="square">
            <a:spAutoFit/>
          </a:bodyPr>
          <a:lstStyle/>
          <a:p>
            <a:pPr marL="64770">
              <a:spcBef>
                <a:spcPts val="2145"/>
              </a:spcBef>
            </a:pPr>
            <a:r>
              <a:rPr lang="en-GB" sz="2000">
                <a:solidFill>
                  <a:schemeClr val="bg2"/>
                </a:solidFill>
                <a:latin typeface="Nunito Sans Black" panose="00000A00000000000000" pitchFamily="2" charset="0"/>
                <a:cs typeface="Nunito Sans Black"/>
              </a:rPr>
              <a:t>Growing Roots</a:t>
            </a:r>
          </a:p>
        </p:txBody>
      </p:sp>
      <p:pic>
        <p:nvPicPr>
          <p:cNvPr id="8" name="Picture 7">
            <a:extLst>
              <a:ext uri="{FF2B5EF4-FFF2-40B4-BE49-F238E27FC236}">
                <a16:creationId xmlns:a16="http://schemas.microsoft.com/office/drawing/2014/main" id="{F2CAF0EE-33B8-7C28-1C2D-742F182840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550"/>
          <a:stretch/>
        </p:blipFill>
        <p:spPr>
          <a:xfrm>
            <a:off x="491836" y="1035291"/>
            <a:ext cx="5274825" cy="5483609"/>
          </a:xfrm>
          <a:prstGeom prst="rect">
            <a:avLst/>
          </a:prstGeom>
        </p:spPr>
      </p:pic>
    </p:spTree>
    <p:extLst>
      <p:ext uri="{BB962C8B-B14F-4D97-AF65-F5344CB8AC3E}">
        <p14:creationId xmlns:p14="http://schemas.microsoft.com/office/powerpoint/2010/main" val="10184129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B335-1E61-C157-DFA8-EF2C82B55164}"/>
              </a:ext>
            </a:extLst>
          </p:cNvPr>
          <p:cNvSpPr>
            <a:spLocks noGrp="1"/>
          </p:cNvSpPr>
          <p:nvPr>
            <p:ph type="ctrTitle"/>
          </p:nvPr>
        </p:nvSpPr>
        <p:spPr/>
        <p:txBody>
          <a:bodyPr/>
          <a:lstStyle/>
          <a:p>
            <a:r>
              <a:rPr lang="en-GB"/>
              <a:t>Engaging Learning</a:t>
            </a:r>
            <a:endParaRPr lang="en-US"/>
          </a:p>
        </p:txBody>
      </p:sp>
      <p:sp>
        <p:nvSpPr>
          <p:cNvPr id="3" name="Subtitle 2">
            <a:extLst>
              <a:ext uri="{FF2B5EF4-FFF2-40B4-BE49-F238E27FC236}">
                <a16:creationId xmlns:a16="http://schemas.microsoft.com/office/drawing/2014/main" id="{875EA3B1-9784-1E88-C60E-F1B943212B46}"/>
              </a:ext>
            </a:extLst>
          </p:cNvPr>
          <p:cNvSpPr>
            <a:spLocks noGrp="1"/>
          </p:cNvSpPr>
          <p:nvPr>
            <p:ph type="subTitle" idx="4"/>
          </p:nvPr>
        </p:nvSpPr>
        <p:spPr/>
        <p:txBody>
          <a:bodyPr/>
          <a:lstStyle/>
          <a:p>
            <a:r>
              <a:rPr lang="en-GB"/>
              <a:t>Growing Roots</a:t>
            </a:r>
          </a:p>
        </p:txBody>
      </p:sp>
      <p:graphicFrame>
        <p:nvGraphicFramePr>
          <p:cNvPr id="12" name="Diagram 11">
            <a:extLst>
              <a:ext uri="{FF2B5EF4-FFF2-40B4-BE49-F238E27FC236}">
                <a16:creationId xmlns:a16="http://schemas.microsoft.com/office/drawing/2014/main" id="{86796B52-E331-CD9D-6C64-221A9A79D365}"/>
              </a:ext>
            </a:extLst>
          </p:cNvPr>
          <p:cNvGraphicFramePr/>
          <p:nvPr/>
        </p:nvGraphicFramePr>
        <p:xfrm>
          <a:off x="575917" y="2087218"/>
          <a:ext cx="11040166" cy="4581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Rectangle: Rounded Corners 13">
            <a:extLst>
              <a:ext uri="{FF2B5EF4-FFF2-40B4-BE49-F238E27FC236}">
                <a16:creationId xmlns:a16="http://schemas.microsoft.com/office/drawing/2014/main" id="{CB63ACBE-02DC-49FD-D740-FD4A15085790}"/>
              </a:ext>
            </a:extLst>
          </p:cNvPr>
          <p:cNvSpPr/>
          <p:nvPr/>
        </p:nvSpPr>
        <p:spPr>
          <a:xfrm>
            <a:off x="1729409" y="1080053"/>
            <a:ext cx="8733182" cy="100716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a:latin typeface="Nunito Sans ExtraBold" panose="00000900000000000000" pitchFamily="2" charset="0"/>
              </a:rPr>
              <a:t>The learning everyone needs to get started</a:t>
            </a:r>
          </a:p>
        </p:txBody>
      </p:sp>
    </p:spTree>
    <p:extLst>
      <p:ext uri="{BB962C8B-B14F-4D97-AF65-F5344CB8AC3E}">
        <p14:creationId xmlns:p14="http://schemas.microsoft.com/office/powerpoint/2010/main" val="1890379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Engaging Learning</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Growing Roots</a:t>
            </a:r>
          </a:p>
        </p:txBody>
      </p:sp>
      <p:graphicFrame>
        <p:nvGraphicFramePr>
          <p:cNvPr id="5" name="Diagram 4">
            <a:extLst>
              <a:ext uri="{FF2B5EF4-FFF2-40B4-BE49-F238E27FC236}">
                <a16:creationId xmlns:a16="http://schemas.microsoft.com/office/drawing/2014/main" id="{A1291642-6E8B-384A-EED9-6728153E2A4F}"/>
              </a:ext>
            </a:extLst>
          </p:cNvPr>
          <p:cNvGraphicFramePr/>
          <p:nvPr/>
        </p:nvGraphicFramePr>
        <p:xfrm>
          <a:off x="575917" y="2299251"/>
          <a:ext cx="11040166" cy="40244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Rounded Corners 6">
            <a:extLst>
              <a:ext uri="{FF2B5EF4-FFF2-40B4-BE49-F238E27FC236}">
                <a16:creationId xmlns:a16="http://schemas.microsoft.com/office/drawing/2014/main" id="{ACF4C292-16D6-BE7D-9103-7D409385A96D}"/>
              </a:ext>
            </a:extLst>
          </p:cNvPr>
          <p:cNvSpPr/>
          <p:nvPr/>
        </p:nvSpPr>
        <p:spPr>
          <a:xfrm>
            <a:off x="1676400" y="1040296"/>
            <a:ext cx="8733182" cy="100716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a:latin typeface="Nunito Sans ExtraBold" panose="00000900000000000000" pitchFamily="2" charset="0"/>
              </a:rPr>
              <a:t>The learning a volunteer needs for their role</a:t>
            </a:r>
          </a:p>
        </p:txBody>
      </p:sp>
    </p:spTree>
    <p:extLst>
      <p:ext uri="{BB962C8B-B14F-4D97-AF65-F5344CB8AC3E}">
        <p14:creationId xmlns:p14="http://schemas.microsoft.com/office/powerpoint/2010/main" val="26595989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Engaging Learning</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Branching Out</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095999" y="1706864"/>
            <a:ext cx="5576455" cy="4616836"/>
          </a:xfrm>
        </p:spPr>
        <p:txBody>
          <a:bodyPr vert="horz" lIns="0" tIns="0" rIns="0" bIns="0" rtlCol="0" anchor="t">
            <a:normAutofit/>
          </a:bodyPr>
          <a:lstStyle/>
          <a:p>
            <a:pPr marL="10795">
              <a:lnSpc>
                <a:spcPct val="100000"/>
              </a:lnSpc>
            </a:pPr>
            <a:r>
              <a:rPr lang="en-GB" sz="2000">
                <a:latin typeface="Nunito Sans"/>
              </a:rPr>
              <a:t>Branching Out will form the learning you can take on beyond Growing Roots</a:t>
            </a:r>
          </a:p>
          <a:p>
            <a:pPr marL="10795">
              <a:lnSpc>
                <a:spcPct val="100000"/>
              </a:lnSpc>
            </a:pPr>
            <a:endParaRPr lang="en-GB" sz="2000"/>
          </a:p>
          <a:p>
            <a:pPr marL="10795">
              <a:lnSpc>
                <a:spcPct val="100000"/>
              </a:lnSpc>
            </a:pPr>
            <a:r>
              <a:rPr lang="en-GB" sz="2000">
                <a:latin typeface="Nunito Sans"/>
              </a:rPr>
              <a:t>It will be delivered through a variety of methods including digital, face-to-face and blended models</a:t>
            </a:r>
          </a:p>
          <a:p>
            <a:pPr marL="10795">
              <a:lnSpc>
                <a:spcPct val="100000"/>
              </a:lnSpc>
            </a:pPr>
            <a:endParaRPr lang="en-GB" sz="2000"/>
          </a:p>
          <a:p>
            <a:pPr marL="10795"/>
            <a:r>
              <a:rPr lang="en-GB" sz="2000">
                <a:latin typeface="Nunito Sans"/>
              </a:rPr>
              <a:t>Some current training modules will keep running for a while, as we work to update or replace them and add more new content.</a:t>
            </a:r>
          </a:p>
          <a:p>
            <a:pPr marL="10795"/>
            <a:endParaRPr lang="en-GB" sz="2000">
              <a:latin typeface="Nunito Sans"/>
            </a:endParaRPr>
          </a:p>
          <a:p>
            <a:pPr marL="10795"/>
            <a:r>
              <a:rPr lang="en-GB" sz="2000">
                <a:latin typeface="Nunito Sans"/>
              </a:rPr>
              <a:t>This suite of new learning will become available over the course of 2024-2025 and will be updated and added to on an ongoing basis after that</a:t>
            </a:r>
          </a:p>
          <a:p>
            <a:pPr marL="10795">
              <a:lnSpc>
                <a:spcPct val="100000"/>
              </a:lnSpc>
            </a:pPr>
            <a:endParaRPr lang="en-GB" sz="2000"/>
          </a:p>
          <a:p>
            <a:pPr marL="353695" indent="-342900">
              <a:lnSpc>
                <a:spcPct val="100000"/>
              </a:lnSpc>
              <a:buFont typeface="Arial" panose="020B0604020202020204" pitchFamily="34" charset="0"/>
              <a:buChar char="•"/>
            </a:pPr>
            <a:endParaRPr lang="en-GB"/>
          </a:p>
        </p:txBody>
      </p:sp>
      <p:sp>
        <p:nvSpPr>
          <p:cNvPr id="5" name="TextBox 4">
            <a:extLst>
              <a:ext uri="{FF2B5EF4-FFF2-40B4-BE49-F238E27FC236}">
                <a16:creationId xmlns:a16="http://schemas.microsoft.com/office/drawing/2014/main" id="{3769605A-F399-3017-1FFA-F84B8287A0D1}"/>
              </a:ext>
            </a:extLst>
          </p:cNvPr>
          <p:cNvSpPr txBox="1"/>
          <p:nvPr/>
        </p:nvSpPr>
        <p:spPr>
          <a:xfrm>
            <a:off x="5949836" y="1024401"/>
            <a:ext cx="5206988" cy="400110"/>
          </a:xfrm>
          <a:prstGeom prst="rect">
            <a:avLst/>
          </a:prstGeom>
          <a:noFill/>
        </p:spPr>
        <p:txBody>
          <a:bodyPr wrap="square">
            <a:spAutoFit/>
          </a:bodyPr>
          <a:lstStyle/>
          <a:p>
            <a:pPr marL="64770">
              <a:spcBef>
                <a:spcPts val="2145"/>
              </a:spcBef>
            </a:pPr>
            <a:r>
              <a:rPr lang="en-GB" sz="2000">
                <a:solidFill>
                  <a:schemeClr val="bg2"/>
                </a:solidFill>
                <a:latin typeface="Nunito Sans Black" panose="00000A00000000000000" pitchFamily="2" charset="0"/>
                <a:cs typeface="Nunito Sans Black"/>
              </a:rPr>
              <a:t>Branching Out</a:t>
            </a:r>
          </a:p>
        </p:txBody>
      </p:sp>
      <p:pic>
        <p:nvPicPr>
          <p:cNvPr id="10" name="Picture 9">
            <a:extLst>
              <a:ext uri="{FF2B5EF4-FFF2-40B4-BE49-F238E27FC236}">
                <a16:creationId xmlns:a16="http://schemas.microsoft.com/office/drawing/2014/main" id="{A004A503-B074-9B41-BC10-BA97B8A14F17}"/>
              </a:ext>
            </a:extLst>
          </p:cNvPr>
          <p:cNvPicPr>
            <a:picLocks noChangeAspect="1"/>
          </p:cNvPicPr>
          <p:nvPr/>
        </p:nvPicPr>
        <p:blipFill rotWithShape="1">
          <a:blip r:embed="rId3">
            <a:extLst>
              <a:ext uri="{28A0092B-C50C-407E-A947-70E740481C1C}">
                <a14:useLocalDpi xmlns:a14="http://schemas.microsoft.com/office/drawing/2010/main" val="0"/>
              </a:ext>
            </a:extLst>
          </a:blip>
          <a:srcRect t="9413" r="7755"/>
          <a:stretch/>
        </p:blipFill>
        <p:spPr>
          <a:xfrm>
            <a:off x="345675" y="910988"/>
            <a:ext cx="5297136" cy="5524208"/>
          </a:xfrm>
          <a:prstGeom prst="rect">
            <a:avLst/>
          </a:prstGeom>
        </p:spPr>
      </p:pic>
    </p:spTree>
    <p:extLst>
      <p:ext uri="{BB962C8B-B14F-4D97-AF65-F5344CB8AC3E}">
        <p14:creationId xmlns:p14="http://schemas.microsoft.com/office/powerpoint/2010/main" val="28224191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Engaging Learning</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Branching Out</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6095999" y="1706864"/>
            <a:ext cx="5576455" cy="4616836"/>
          </a:xfrm>
        </p:spPr>
        <p:txBody>
          <a:bodyPr anchor="ctr">
            <a:normAutofit/>
          </a:bodyPr>
          <a:lstStyle/>
          <a:p>
            <a:pPr marL="10795"/>
            <a:r>
              <a:rPr lang="en-GB" sz="2000">
                <a:latin typeface="Nunito Sans"/>
              </a:rPr>
              <a:t>Beyond the learning in Growing Roots, manager and supporter training will also become optional</a:t>
            </a:r>
          </a:p>
          <a:p>
            <a:pPr marL="10795"/>
            <a:endParaRPr lang="en-GB" sz="2000">
              <a:latin typeface="Nunito Sans"/>
            </a:endParaRPr>
          </a:p>
          <a:p>
            <a:pPr marL="10795"/>
            <a:r>
              <a:rPr lang="en-GB" sz="2000">
                <a:latin typeface="Nunito Sans"/>
              </a:rPr>
              <a:t>For those that choose to complete this it will continue to be delivered in its current form</a:t>
            </a:r>
          </a:p>
          <a:p>
            <a:pPr marL="10795">
              <a:lnSpc>
                <a:spcPct val="100000"/>
              </a:lnSpc>
            </a:pPr>
            <a:endParaRPr lang="en-GB" sz="2000"/>
          </a:p>
          <a:p>
            <a:pPr marL="10795"/>
            <a:r>
              <a:rPr lang="en-GB" sz="2000">
                <a:latin typeface="Nunito Sans"/>
              </a:rPr>
              <a:t>These will be reviewed and refreshed or replaced along with the other remaining modules to form part of the Branching Out learning</a:t>
            </a:r>
          </a:p>
          <a:p>
            <a:pPr marL="10795">
              <a:lnSpc>
                <a:spcPct val="100000"/>
              </a:lnSpc>
            </a:pPr>
            <a:endParaRPr lang="en-GB" sz="2000"/>
          </a:p>
          <a:p>
            <a:pPr marL="10795"/>
            <a:r>
              <a:rPr lang="en-GB" sz="2000">
                <a:latin typeface="Nunito Sans"/>
              </a:rPr>
              <a:t>This will take place over the next 18-24 months, with the updated learning being released during 2025 </a:t>
            </a:r>
          </a:p>
          <a:p>
            <a:pPr marL="353695" indent="-342900">
              <a:lnSpc>
                <a:spcPct val="100000"/>
              </a:lnSpc>
              <a:buFont typeface="Arial" panose="020B0604020202020204" pitchFamily="34" charset="0"/>
              <a:buChar char="•"/>
            </a:pPr>
            <a:endParaRPr lang="en-GB"/>
          </a:p>
        </p:txBody>
      </p:sp>
      <p:sp>
        <p:nvSpPr>
          <p:cNvPr id="5" name="TextBox 4">
            <a:extLst>
              <a:ext uri="{FF2B5EF4-FFF2-40B4-BE49-F238E27FC236}">
                <a16:creationId xmlns:a16="http://schemas.microsoft.com/office/drawing/2014/main" id="{3769605A-F399-3017-1FFA-F84B8287A0D1}"/>
              </a:ext>
            </a:extLst>
          </p:cNvPr>
          <p:cNvSpPr txBox="1"/>
          <p:nvPr/>
        </p:nvSpPr>
        <p:spPr>
          <a:xfrm>
            <a:off x="5949836" y="1024401"/>
            <a:ext cx="5206988" cy="400110"/>
          </a:xfrm>
          <a:prstGeom prst="rect">
            <a:avLst/>
          </a:prstGeom>
          <a:noFill/>
        </p:spPr>
        <p:txBody>
          <a:bodyPr wrap="square" lIns="91440" tIns="45720" rIns="91440" bIns="45720" anchor="t">
            <a:spAutoFit/>
          </a:bodyPr>
          <a:lstStyle/>
          <a:p>
            <a:pPr marL="64770">
              <a:spcBef>
                <a:spcPts val="2145"/>
              </a:spcBef>
            </a:pPr>
            <a:r>
              <a:rPr lang="en-GB" sz="2000">
                <a:solidFill>
                  <a:schemeClr val="bg2"/>
                </a:solidFill>
                <a:latin typeface="Nunito Sans Black"/>
                <a:cs typeface="Nunito Sans Black"/>
              </a:rPr>
              <a:t>Manager &amp; Supporter Training</a:t>
            </a:r>
            <a:endParaRPr lang="en-GB" sz="2000">
              <a:solidFill>
                <a:schemeClr val="bg2"/>
              </a:solidFill>
              <a:latin typeface="Nunito Sans Black" panose="00000A00000000000000" pitchFamily="2" charset="0"/>
              <a:cs typeface="Nunito Sans Black"/>
            </a:endParaRPr>
          </a:p>
        </p:txBody>
      </p:sp>
      <p:pic>
        <p:nvPicPr>
          <p:cNvPr id="7" name="Picture Placeholder 6" descr="A picture containing person, outdoor, sky, person&#10;&#10;Description automatically generated">
            <a:extLst>
              <a:ext uri="{FF2B5EF4-FFF2-40B4-BE49-F238E27FC236}">
                <a16:creationId xmlns:a16="http://schemas.microsoft.com/office/drawing/2014/main" id="{D1ACBCFF-C4A2-AE7B-08E1-54DD1608A1F5}"/>
              </a:ext>
            </a:extLst>
          </p:cNvPr>
          <p:cNvPicPr>
            <a:picLocks noGrp="1" noChangeAspect="1"/>
          </p:cNvPicPr>
          <p:nvPr>
            <p:ph type="pic" sz="quarter" idx="12"/>
          </p:nvPr>
        </p:nvPicPr>
        <p:blipFill rotWithShape="1">
          <a:blip r:embed="rId3"/>
          <a:srcRect l="20378" r="20378"/>
          <a:stretch/>
        </p:blipFill>
        <p:spPr>
          <a:xfrm>
            <a:off x="345675" y="827541"/>
            <a:ext cx="5175741" cy="5822709"/>
          </a:xfrm>
        </p:spPr>
      </p:pic>
    </p:spTree>
    <p:extLst>
      <p:ext uri="{BB962C8B-B14F-4D97-AF65-F5344CB8AC3E}">
        <p14:creationId xmlns:p14="http://schemas.microsoft.com/office/powerpoint/2010/main" val="29384383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Engaging Learning</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Wood Badge</a:t>
            </a:r>
          </a:p>
        </p:txBody>
      </p:sp>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429146" y="1630664"/>
            <a:ext cx="5583382" cy="4900784"/>
          </a:xfrm>
        </p:spPr>
        <p:txBody>
          <a:bodyPr vert="horz" lIns="0" tIns="0" rIns="0" bIns="0" rtlCol="0" anchor="t">
            <a:normAutofit fontScale="92500" lnSpcReduction="10000"/>
          </a:bodyPr>
          <a:lstStyle/>
          <a:p>
            <a:pPr marL="10795">
              <a:spcBef>
                <a:spcPts val="600"/>
              </a:spcBef>
              <a:spcAft>
                <a:spcPts val="600"/>
              </a:spcAft>
            </a:pPr>
            <a:r>
              <a:rPr lang="en-GB" sz="2000">
                <a:latin typeface="Nunito Sans"/>
              </a:rPr>
              <a:t>As part of improving the learning experience we’ll be moving to an optional Wood Badge </a:t>
            </a:r>
            <a:endParaRPr lang="en-GB" sz="2000"/>
          </a:p>
          <a:p>
            <a:pPr marL="10795">
              <a:spcBef>
                <a:spcPts val="600"/>
              </a:spcBef>
              <a:spcAft>
                <a:spcPts val="600"/>
              </a:spcAft>
            </a:pPr>
            <a:r>
              <a:rPr lang="en-GB" sz="2000">
                <a:latin typeface="Nunito Sans"/>
              </a:rPr>
              <a:t>Every volunteer will be able to decide what learning will be most beneficial to them to earn their Wood Badge and whether they want to do a Wood Badge at all</a:t>
            </a:r>
          </a:p>
          <a:p>
            <a:pPr marL="10795">
              <a:spcBef>
                <a:spcPts val="600"/>
              </a:spcBef>
              <a:spcAft>
                <a:spcPts val="600"/>
              </a:spcAft>
            </a:pPr>
            <a:r>
              <a:rPr lang="en-GB" sz="2000">
                <a:latin typeface="Nunito Sans"/>
              </a:rPr>
              <a:t>You won’t be required to repeat any learning when you change teams or roles</a:t>
            </a:r>
          </a:p>
          <a:p>
            <a:pPr marL="10795">
              <a:lnSpc>
                <a:spcPct val="100000"/>
              </a:lnSpc>
            </a:pPr>
            <a:endParaRPr lang="en-GB" sz="2000">
              <a:solidFill>
                <a:srgbClr val="FF0000"/>
              </a:solidFill>
            </a:endParaRPr>
          </a:p>
          <a:p>
            <a:pPr marL="10795">
              <a:lnSpc>
                <a:spcPct val="100000"/>
              </a:lnSpc>
            </a:pPr>
            <a:r>
              <a:rPr lang="en-GB" sz="2000">
                <a:latin typeface="Nunito Sans"/>
              </a:rPr>
              <a:t>The Wood Badge changes will come in two stages:</a:t>
            </a:r>
          </a:p>
          <a:p>
            <a:pPr marL="296545" indent="-285750">
              <a:spcBef>
                <a:spcPts val="600"/>
              </a:spcBef>
              <a:spcAft>
                <a:spcPts val="600"/>
              </a:spcAft>
              <a:buClr>
                <a:schemeClr val="bg2"/>
              </a:buClr>
              <a:buFont typeface="Arial" panose="020B0604020202020204" pitchFamily="34" charset="0"/>
              <a:buChar char="•"/>
            </a:pPr>
            <a:r>
              <a:rPr lang="en-GB" sz="2000">
                <a:latin typeface="Nunito Sans"/>
              </a:rPr>
              <a:t>A transitional Wood Badge while the current modules are reviewed</a:t>
            </a:r>
          </a:p>
          <a:p>
            <a:pPr marL="296545" indent="-285750">
              <a:spcBef>
                <a:spcPts val="600"/>
              </a:spcBef>
              <a:spcAft>
                <a:spcPts val="600"/>
              </a:spcAft>
              <a:buClr>
                <a:schemeClr val="bg2"/>
              </a:buClr>
              <a:buFont typeface="Arial" panose="020B0604020202020204" pitchFamily="34" charset="0"/>
              <a:buChar char="•"/>
            </a:pPr>
            <a:r>
              <a:rPr lang="en-GB" sz="2000">
                <a:latin typeface="Nunito Sans"/>
              </a:rPr>
              <a:t>A new Wood Badge launched during 2025</a:t>
            </a:r>
          </a:p>
          <a:p>
            <a:pPr marL="10795">
              <a:spcBef>
                <a:spcPts val="600"/>
              </a:spcBef>
              <a:spcAft>
                <a:spcPts val="600"/>
              </a:spcAft>
              <a:buClr>
                <a:schemeClr val="bg2"/>
              </a:buClr>
            </a:pPr>
            <a:r>
              <a:rPr lang="en-GB" sz="2000">
                <a:latin typeface="Nunito Sans"/>
              </a:rPr>
              <a:t>More information will be shared about what this looks like later in 2023</a:t>
            </a:r>
          </a:p>
          <a:p>
            <a:pPr marL="353695" indent="-342900">
              <a:lnSpc>
                <a:spcPct val="100000"/>
              </a:lnSpc>
              <a:buFont typeface="Arial" panose="020B0604020202020204" pitchFamily="34" charset="0"/>
              <a:buChar char="•"/>
            </a:pPr>
            <a:endParaRPr lang="en-GB" sz="2000"/>
          </a:p>
        </p:txBody>
      </p:sp>
      <p:sp>
        <p:nvSpPr>
          <p:cNvPr id="5" name="TextBox 4">
            <a:extLst>
              <a:ext uri="{FF2B5EF4-FFF2-40B4-BE49-F238E27FC236}">
                <a16:creationId xmlns:a16="http://schemas.microsoft.com/office/drawing/2014/main" id="{3769605A-F399-3017-1FFA-F84B8287A0D1}"/>
              </a:ext>
            </a:extLst>
          </p:cNvPr>
          <p:cNvSpPr txBox="1"/>
          <p:nvPr/>
        </p:nvSpPr>
        <p:spPr>
          <a:xfrm>
            <a:off x="257068" y="1022806"/>
            <a:ext cx="5206988" cy="400110"/>
          </a:xfrm>
          <a:prstGeom prst="rect">
            <a:avLst/>
          </a:prstGeom>
          <a:noFill/>
        </p:spPr>
        <p:txBody>
          <a:bodyPr wrap="square">
            <a:spAutoFit/>
          </a:bodyPr>
          <a:lstStyle/>
          <a:p>
            <a:pPr marL="64770">
              <a:spcBef>
                <a:spcPts val="2145"/>
              </a:spcBef>
            </a:pPr>
            <a:r>
              <a:rPr lang="en-GB" sz="2000">
                <a:solidFill>
                  <a:schemeClr val="bg2"/>
                </a:solidFill>
                <a:latin typeface="Nunito Sans Black" panose="00000A00000000000000" pitchFamily="2" charset="0"/>
                <a:cs typeface="Nunito Sans Black"/>
              </a:rPr>
              <a:t>Changing the Wood Badge</a:t>
            </a:r>
          </a:p>
        </p:txBody>
      </p:sp>
      <p:pic>
        <p:nvPicPr>
          <p:cNvPr id="8" name="Picture 7" descr="A picture containing person, crowd&#10;&#10;Description automatically generated">
            <a:extLst>
              <a:ext uri="{FF2B5EF4-FFF2-40B4-BE49-F238E27FC236}">
                <a16:creationId xmlns:a16="http://schemas.microsoft.com/office/drawing/2014/main" id="{6600C603-78A6-91CB-7428-81CE9CCC487A}"/>
              </a:ext>
            </a:extLst>
          </p:cNvPr>
          <p:cNvPicPr>
            <a:picLocks noChangeAspect="1"/>
          </p:cNvPicPr>
          <p:nvPr/>
        </p:nvPicPr>
        <p:blipFill rotWithShape="1">
          <a:blip r:embed="rId3"/>
          <a:srcRect l="19525" r="19525"/>
          <a:stretch/>
        </p:blipFill>
        <p:spPr>
          <a:xfrm>
            <a:off x="6727946" y="1022806"/>
            <a:ext cx="4984750" cy="5607844"/>
          </a:xfrm>
          <a:prstGeom prst="rect">
            <a:avLst/>
          </a:prstGeom>
        </p:spPr>
      </p:pic>
    </p:spTree>
    <p:extLst>
      <p:ext uri="{BB962C8B-B14F-4D97-AF65-F5344CB8AC3E}">
        <p14:creationId xmlns:p14="http://schemas.microsoft.com/office/powerpoint/2010/main" val="2040205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B89F-2B87-9B11-FB13-516A02FD907F}"/>
              </a:ext>
            </a:extLst>
          </p:cNvPr>
          <p:cNvSpPr>
            <a:spLocks noGrp="1"/>
          </p:cNvSpPr>
          <p:nvPr>
            <p:ph type="ctrTitle"/>
          </p:nvPr>
        </p:nvSpPr>
        <p:spPr/>
        <p:txBody>
          <a:bodyPr/>
          <a:lstStyle/>
          <a:p>
            <a:r>
              <a:rPr lang="en-GB"/>
              <a:t>How we Volunteer Together</a:t>
            </a:r>
          </a:p>
        </p:txBody>
      </p:sp>
      <p:sp>
        <p:nvSpPr>
          <p:cNvPr id="3" name="Subtitle 2">
            <a:extLst>
              <a:ext uri="{FF2B5EF4-FFF2-40B4-BE49-F238E27FC236}">
                <a16:creationId xmlns:a16="http://schemas.microsoft.com/office/drawing/2014/main" id="{C6DD559E-1D5A-DFB5-998D-CB0B209CE2BB}"/>
              </a:ext>
            </a:extLst>
          </p:cNvPr>
          <p:cNvSpPr>
            <a:spLocks noGrp="1"/>
          </p:cNvSpPr>
          <p:nvPr>
            <p:ph type="subTitle" idx="4"/>
          </p:nvPr>
        </p:nvSpPr>
        <p:spPr/>
        <p:txBody>
          <a:bodyPr/>
          <a:lstStyle/>
          <a:p>
            <a:r>
              <a:rPr lang="en-GB"/>
              <a:t>Our Volunteering Culture</a:t>
            </a:r>
          </a:p>
        </p:txBody>
      </p:sp>
      <p:sp>
        <p:nvSpPr>
          <p:cNvPr id="4" name="TextBox 3">
            <a:extLst>
              <a:ext uri="{FF2B5EF4-FFF2-40B4-BE49-F238E27FC236}">
                <a16:creationId xmlns:a16="http://schemas.microsoft.com/office/drawing/2014/main" id="{A0CA0ABC-BFFA-099F-201B-78E980AEAA11}"/>
              </a:ext>
            </a:extLst>
          </p:cNvPr>
          <p:cNvSpPr txBox="1"/>
          <p:nvPr/>
        </p:nvSpPr>
        <p:spPr>
          <a:xfrm>
            <a:off x="5590746" y="903098"/>
            <a:ext cx="4988327" cy="400110"/>
          </a:xfrm>
          <a:prstGeom prst="rect">
            <a:avLst/>
          </a:prstGeom>
          <a:noFill/>
        </p:spPr>
        <p:txBody>
          <a:bodyPr wrap="square">
            <a:spAutoFit/>
          </a:bodyPr>
          <a:lstStyle/>
          <a:p>
            <a:pPr marL="64770">
              <a:spcBef>
                <a:spcPts val="2145"/>
              </a:spcBef>
            </a:pPr>
            <a:r>
              <a:rPr lang="en-GB" sz="2000">
                <a:solidFill>
                  <a:schemeClr val="accent5"/>
                </a:solidFill>
                <a:latin typeface="Nunito Sans Black" panose="00000A00000000000000" pitchFamily="2" charset="0"/>
                <a:cs typeface="Nunito Sans Black"/>
              </a:rPr>
              <a:t>Our Volunteering Culture</a:t>
            </a:r>
          </a:p>
        </p:txBody>
      </p:sp>
      <p:sp>
        <p:nvSpPr>
          <p:cNvPr id="12" name="Text Placeholder 8">
            <a:extLst>
              <a:ext uri="{FF2B5EF4-FFF2-40B4-BE49-F238E27FC236}">
                <a16:creationId xmlns:a16="http://schemas.microsoft.com/office/drawing/2014/main" id="{4506C49B-B3BD-E51A-EF9A-AE9FE70A18F1}"/>
              </a:ext>
            </a:extLst>
          </p:cNvPr>
          <p:cNvSpPr txBox="1">
            <a:spLocks/>
          </p:cNvSpPr>
          <p:nvPr/>
        </p:nvSpPr>
        <p:spPr>
          <a:xfrm>
            <a:off x="5711061" y="1464257"/>
            <a:ext cx="6214152" cy="5067191"/>
          </a:xfrm>
          <a:prstGeom prst="rect">
            <a:avLst/>
          </a:prstGeom>
        </p:spPr>
        <p:txBody>
          <a:bodyPr vert="horz" lIns="0" tIns="0" rIns="0" bIns="0" rtlCol="0" anchor="t">
            <a:normAutofit lnSpcReduction="10000"/>
          </a:bodyPr>
          <a:lstStyle>
            <a:lvl1pPr marL="10800" indent="0" eaLnBrk="1" hangingPunct="1">
              <a:buClr>
                <a:schemeClr val="tx2"/>
              </a:buClr>
              <a:buSzPct val="125000"/>
              <a:buFont typeface="Arial" panose="020B0604020202020204" pitchFamily="34" charset="0"/>
              <a:buNone/>
              <a:tabLst/>
              <a:defRPr sz="1800" b="0" i="0">
                <a:latin typeface="Nunito Sans" charset="0"/>
                <a:ea typeface="Nunito Sans" charset="0"/>
                <a:cs typeface="Nunito Sans" charset="0"/>
              </a:defRPr>
            </a:lvl1pPr>
            <a:lvl2pPr marL="10800" indent="0" eaLnBrk="1" hangingPunct="1">
              <a:buClr>
                <a:schemeClr val="tx2"/>
              </a:buClr>
              <a:buSzPct val="125000"/>
              <a:buFont typeface="Arial" panose="020B0604020202020204" pitchFamily="34" charset="0"/>
              <a:buNone/>
              <a:tabLst/>
              <a:defRPr sz="1800" b="0" i="0">
                <a:latin typeface="Nunito Sans Black" pitchFamily="2" charset="77"/>
                <a:ea typeface="+mn-ea"/>
                <a:cs typeface="+mn-cs"/>
              </a:defRPr>
            </a:lvl2pPr>
            <a:lvl3pPr marL="10800" indent="0" eaLnBrk="1" hangingPunct="1">
              <a:buClr>
                <a:schemeClr val="tx1"/>
              </a:buClr>
              <a:buSzPct val="125000"/>
              <a:buFont typeface="Arial" panose="020B0604020202020204" pitchFamily="34" charset="0"/>
              <a:buNone/>
              <a:tabLst/>
              <a:defRPr sz="1800">
                <a:solidFill>
                  <a:schemeClr val="tx2"/>
                </a:solidFill>
                <a:latin typeface="+mn-lt"/>
                <a:ea typeface="+mn-ea"/>
                <a:cs typeface="+mn-cs"/>
              </a:defRPr>
            </a:lvl3pPr>
            <a:lvl4pPr marL="10800" indent="0" eaLnBrk="1" hangingPunct="1">
              <a:buClr>
                <a:schemeClr val="tx1"/>
              </a:buClr>
              <a:buSzPct val="125000"/>
              <a:buFont typeface="Arial" panose="020B0604020202020204" pitchFamily="34" charset="0"/>
              <a:buNone/>
              <a:tabLst/>
              <a:defRPr sz="1800" b="0" i="0">
                <a:solidFill>
                  <a:schemeClr val="tx2"/>
                </a:solidFill>
                <a:latin typeface="Nunito Sans Black" pitchFamily="2" charset="77"/>
                <a:ea typeface="+mn-ea"/>
                <a:cs typeface="+mn-cs"/>
              </a:defRPr>
            </a:lvl4pPr>
            <a:lvl5pPr marL="10800" indent="0" eaLnBrk="1" hangingPunct="1">
              <a:spcBef>
                <a:spcPts val="1950"/>
              </a:spcBef>
              <a:buClr>
                <a:schemeClr val="tx2"/>
              </a:buClr>
              <a:buSzPct val="125000"/>
              <a:buFont typeface="Arial" panose="020B0604020202020204" pitchFamily="34" charset="0"/>
              <a:buNone/>
              <a:tabLst/>
              <a:defRPr sz="1800" b="0" i="0">
                <a:solidFill>
                  <a:schemeClr val="tx2"/>
                </a:solidFill>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795" defTabSz="914400">
              <a:buClr>
                <a:schemeClr val="accent5"/>
              </a:buClr>
            </a:pPr>
            <a:r>
              <a:rPr lang="en-GB" sz="2000" b="0" i="0">
                <a:solidFill>
                  <a:srgbClr val="404040"/>
                </a:solidFill>
                <a:effectLst/>
                <a:latin typeface="Nunito Sans" panose="00000500000000000000" pitchFamily="2" charset="0"/>
              </a:rPr>
              <a:t>Our Values describe Scouting at its best, while Our Volunteering Culture is how we make our best a daily reality. It sets out:</a:t>
            </a:r>
          </a:p>
          <a:p>
            <a:pPr marL="10795" defTabSz="914400">
              <a:buClr>
                <a:schemeClr val="accent5"/>
              </a:buClr>
            </a:pPr>
            <a:endParaRPr lang="en-GB" sz="2000">
              <a:solidFill>
                <a:srgbClr val="404040"/>
              </a:solidFill>
              <a:latin typeface="Nunito Sans" panose="00000500000000000000" pitchFamily="2" charset="0"/>
            </a:endParaRPr>
          </a:p>
          <a:p>
            <a:pPr marL="353695" indent="-342900" defTabSz="914400">
              <a:spcBef>
                <a:spcPts val="600"/>
              </a:spcBef>
              <a:spcAft>
                <a:spcPts val="600"/>
              </a:spcAft>
              <a:buClr>
                <a:schemeClr val="accent5"/>
              </a:buClr>
              <a:buFont typeface="Arial" panose="020B0604020202020204" pitchFamily="34" charset="0"/>
              <a:buChar char="•"/>
            </a:pPr>
            <a:r>
              <a:rPr lang="en-GB" sz="2000">
                <a:solidFill>
                  <a:srgbClr val="404040"/>
                </a:solidFill>
                <a:latin typeface="Nunito Sans" panose="00000500000000000000" pitchFamily="2" charset="0"/>
              </a:rPr>
              <a:t>What to expect from UK Scouts</a:t>
            </a:r>
          </a:p>
          <a:p>
            <a:pPr marL="353695" indent="-342900" defTabSz="914400">
              <a:spcBef>
                <a:spcPts val="600"/>
              </a:spcBef>
              <a:spcAft>
                <a:spcPts val="600"/>
              </a:spcAft>
              <a:buClr>
                <a:schemeClr val="accent5"/>
              </a:buClr>
              <a:buFont typeface="Arial" panose="020B0604020202020204" pitchFamily="34" charset="0"/>
              <a:buChar char="•"/>
            </a:pPr>
            <a:r>
              <a:rPr lang="en-GB" sz="2000">
                <a:solidFill>
                  <a:srgbClr val="404040"/>
                </a:solidFill>
                <a:latin typeface="Nunito Sans" panose="00000500000000000000" pitchFamily="2" charset="0"/>
              </a:rPr>
              <a:t>What is expected as a volunteer</a:t>
            </a:r>
          </a:p>
          <a:p>
            <a:pPr marL="353695" indent="-342900" defTabSz="914400">
              <a:spcBef>
                <a:spcPts val="600"/>
              </a:spcBef>
              <a:spcAft>
                <a:spcPts val="600"/>
              </a:spcAft>
              <a:buClr>
                <a:schemeClr val="accent5"/>
              </a:buClr>
              <a:buFont typeface="Arial" panose="020B0604020202020204" pitchFamily="34" charset="0"/>
              <a:buChar char="•"/>
            </a:pPr>
            <a:r>
              <a:rPr lang="en-GB" sz="2000">
                <a:solidFill>
                  <a:srgbClr val="404040"/>
                </a:solidFill>
                <a:latin typeface="Nunito Sans" panose="00000500000000000000" pitchFamily="2" charset="0"/>
              </a:rPr>
              <a:t>What we’ll work together to do</a:t>
            </a:r>
          </a:p>
          <a:p>
            <a:pPr marL="353695" indent="-342900" defTabSz="914400">
              <a:buClr>
                <a:schemeClr val="accent5"/>
              </a:buClr>
              <a:buFont typeface="Arial" panose="020B0604020202020204" pitchFamily="34" charset="0"/>
              <a:buChar char="•"/>
            </a:pPr>
            <a:endParaRPr lang="en-GB" sz="2000" b="0" i="0">
              <a:solidFill>
                <a:srgbClr val="404040"/>
              </a:solidFill>
              <a:effectLst/>
              <a:latin typeface="Nunito Sans" panose="00000500000000000000" pitchFamily="2" charset="0"/>
            </a:endParaRPr>
          </a:p>
          <a:p>
            <a:pPr marL="10795" defTabSz="914400">
              <a:buClr>
                <a:schemeClr val="accent5"/>
              </a:buClr>
            </a:pPr>
            <a:r>
              <a:rPr lang="en-GB" sz="2000" b="0" i="0">
                <a:solidFill>
                  <a:srgbClr val="404040"/>
                </a:solidFill>
                <a:effectLst/>
                <a:latin typeface="Nunito Sans" panose="00000500000000000000" pitchFamily="2" charset="0"/>
              </a:rPr>
              <a:t>It guides and reminds us of our goal, both as a movement and as a volunteer team: to help more young people gain Skills for Life</a:t>
            </a:r>
          </a:p>
          <a:p>
            <a:pPr marL="10795" defTabSz="914400">
              <a:buClr>
                <a:schemeClr val="accent5"/>
              </a:buClr>
            </a:pPr>
            <a:endParaRPr lang="en-GB" sz="2000">
              <a:solidFill>
                <a:srgbClr val="404040"/>
              </a:solidFill>
              <a:latin typeface="Nunito Sans" panose="00000500000000000000" pitchFamily="2" charset="0"/>
            </a:endParaRPr>
          </a:p>
          <a:p>
            <a:pPr marL="10795" defTabSz="914400">
              <a:buClr>
                <a:schemeClr val="accent5"/>
              </a:buClr>
            </a:pPr>
            <a:r>
              <a:rPr lang="en-GB" sz="2000" b="0" i="0">
                <a:solidFill>
                  <a:srgbClr val="404040"/>
                </a:solidFill>
                <a:effectLst/>
                <a:latin typeface="Nunito Sans" panose="00000500000000000000" pitchFamily="2" charset="0"/>
              </a:rPr>
              <a:t>It's there to help our volunteers thrive from the moment they join, giving them clear expectations and a shared understanding of what it really means to be a volunteer in Scouts</a:t>
            </a:r>
          </a:p>
          <a:p>
            <a:pPr marL="10795" defTabSz="914400">
              <a:buClr>
                <a:schemeClr val="accent5"/>
              </a:buClr>
            </a:pPr>
            <a:endParaRPr lang="en-GB" sz="2000">
              <a:solidFill>
                <a:srgbClr val="404040"/>
              </a:solidFill>
              <a:latin typeface="Nunito Sans" panose="00000500000000000000" pitchFamily="2" charset="0"/>
            </a:endParaRPr>
          </a:p>
          <a:p>
            <a:pPr marL="10795" defTabSz="914400">
              <a:buClr>
                <a:schemeClr val="accent5"/>
              </a:buClr>
            </a:pPr>
            <a:endParaRPr lang="en-GB" sz="2000"/>
          </a:p>
          <a:p>
            <a:pPr marL="10795" defTabSz="914400">
              <a:buClr>
                <a:schemeClr val="accent5"/>
              </a:buClr>
            </a:pPr>
            <a:endParaRPr lang="en-GB" sz="2000"/>
          </a:p>
          <a:p>
            <a:pPr marL="10795" defTabSz="914400">
              <a:buClr>
                <a:schemeClr val="accent5"/>
              </a:buClr>
            </a:pPr>
            <a:endParaRPr lang="en-GB" sz="2000"/>
          </a:p>
          <a:p>
            <a:pPr marL="10795" defTabSz="914400">
              <a:buClr>
                <a:schemeClr val="accent5"/>
              </a:buClr>
            </a:pPr>
            <a:endParaRPr lang="en-GB" sz="2000"/>
          </a:p>
        </p:txBody>
      </p:sp>
      <p:pic>
        <p:nvPicPr>
          <p:cNvPr id="6" name="Picture 11">
            <a:extLst>
              <a:ext uri="{FF2B5EF4-FFF2-40B4-BE49-F238E27FC236}">
                <a16:creationId xmlns:a16="http://schemas.microsoft.com/office/drawing/2014/main" id="{9F6A44AC-F7FA-B643-757F-893CDEEEBBD3}"/>
              </a:ext>
            </a:extLst>
          </p:cNvPr>
          <p:cNvPicPr>
            <a:picLocks noChangeAspect="1"/>
          </p:cNvPicPr>
          <p:nvPr/>
        </p:nvPicPr>
        <p:blipFill rotWithShape="1">
          <a:blip r:embed="rId3"/>
          <a:srcRect r="11356" b="220"/>
          <a:stretch/>
        </p:blipFill>
        <p:spPr>
          <a:xfrm>
            <a:off x="378144" y="846905"/>
            <a:ext cx="5085646" cy="5684543"/>
          </a:xfrm>
          <a:prstGeom prst="rect">
            <a:avLst/>
          </a:prstGeom>
        </p:spPr>
      </p:pic>
    </p:spTree>
    <p:extLst>
      <p:ext uri="{BB962C8B-B14F-4D97-AF65-F5344CB8AC3E}">
        <p14:creationId xmlns:p14="http://schemas.microsoft.com/office/powerpoint/2010/main" val="10739286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96A39-547D-2DA6-208D-F96CB7F77E24}"/>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F36A3606-BACA-5B6A-6FC8-1EE968331A96}"/>
              </a:ext>
            </a:extLst>
          </p:cNvPr>
          <p:cNvSpPr>
            <a:spLocks noGrp="1"/>
          </p:cNvSpPr>
          <p:nvPr>
            <p:ph type="subTitle" idx="4"/>
          </p:nvPr>
        </p:nvSpPr>
        <p:spPr/>
        <p:txBody>
          <a:bodyPr/>
          <a:lstStyle/>
          <a:p>
            <a:endParaRPr lang="en-GB"/>
          </a:p>
        </p:txBody>
      </p:sp>
      <p:sp>
        <p:nvSpPr>
          <p:cNvPr id="4" name="Text Placeholder 3">
            <a:extLst>
              <a:ext uri="{FF2B5EF4-FFF2-40B4-BE49-F238E27FC236}">
                <a16:creationId xmlns:a16="http://schemas.microsoft.com/office/drawing/2014/main" id="{293F402E-1D79-68AD-78D8-32F6AD9F1B35}"/>
              </a:ext>
            </a:extLst>
          </p:cNvPr>
          <p:cNvSpPr>
            <a:spLocks noGrp="1"/>
          </p:cNvSpPr>
          <p:nvPr>
            <p:ph type="body" sz="quarter" idx="13"/>
          </p:nvPr>
        </p:nvSpPr>
        <p:spPr/>
        <p:txBody>
          <a:bodyPr/>
          <a:lstStyle/>
          <a:p>
            <a:endParaRPr lang="en-GB"/>
          </a:p>
        </p:txBody>
      </p:sp>
      <p:pic>
        <p:nvPicPr>
          <p:cNvPr id="5" name="Online Media 4" title="Our Volunteering Culture">
            <a:hlinkClick r:id="" action="ppaction://media"/>
            <a:extLst>
              <a:ext uri="{FF2B5EF4-FFF2-40B4-BE49-F238E27FC236}">
                <a16:creationId xmlns:a16="http://schemas.microsoft.com/office/drawing/2014/main" id="{87E9B79F-0AE5-AEF3-5ACE-2CBE6BF9B5F7}"/>
              </a:ext>
            </a:extLst>
          </p:cNvPr>
          <p:cNvPicPr>
            <a:picLocks noRot="1" noChangeAspect="1"/>
          </p:cNvPicPr>
          <p:nvPr>
            <a:videoFile r:link="rId1"/>
          </p:nvPr>
        </p:nvPicPr>
        <p:blipFill>
          <a:blip r:embed="rId3"/>
          <a:stretch>
            <a:fillRect/>
          </a:stretch>
        </p:blipFill>
        <p:spPr>
          <a:xfrm>
            <a:off x="0" y="0"/>
            <a:ext cx="12192000" cy="6868732"/>
          </a:xfrm>
          <a:prstGeom prst="rect">
            <a:avLst/>
          </a:prstGeom>
        </p:spPr>
      </p:pic>
    </p:spTree>
    <p:extLst>
      <p:ext uri="{BB962C8B-B14F-4D97-AF65-F5344CB8AC3E}">
        <p14:creationId xmlns:p14="http://schemas.microsoft.com/office/powerpoint/2010/main" val="2842882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776549CA-103D-CC93-8E18-660470A9F589}"/>
              </a:ext>
            </a:extLst>
          </p:cNvPr>
          <p:cNvSpPr txBox="1"/>
          <p:nvPr/>
        </p:nvSpPr>
        <p:spPr>
          <a:xfrm>
            <a:off x="6351104" y="984714"/>
            <a:ext cx="5633684" cy="430887"/>
          </a:xfrm>
          <a:prstGeom prst="rect">
            <a:avLst/>
          </a:prstGeom>
        </p:spPr>
        <p:txBody>
          <a:bodyPr vert="horz" wrap="square" lIns="0" tIns="0" rIns="0" bIns="0" rtlCol="0" anchor="t">
            <a:spAutoFit/>
          </a:bodyPr>
          <a:lstStyle/>
          <a:p>
            <a:pPr marL="0" lvl="1" defTabSz="685784"/>
            <a:r>
              <a:rPr lang="en-GB" sz="2800" kern="0">
                <a:solidFill>
                  <a:srgbClr val="7413DC"/>
                </a:solidFill>
                <a:latin typeface="Nunito Sans Black"/>
                <a:cs typeface="Calibri"/>
              </a:rPr>
              <a:t>Go-Live Timeline</a:t>
            </a:r>
            <a:endParaRPr lang="en-US"/>
          </a:p>
        </p:txBody>
      </p:sp>
      <p:pic>
        <p:nvPicPr>
          <p:cNvPr id="3" name="Picture 2" descr="A person with his arms crossed&#10;&#10;Description automatically generated with medium confidence">
            <a:extLst>
              <a:ext uri="{FF2B5EF4-FFF2-40B4-BE49-F238E27FC236}">
                <a16:creationId xmlns:a16="http://schemas.microsoft.com/office/drawing/2014/main" id="{A627CC5F-3A26-0541-B0DE-417E06D843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973" t="7373" r="6135"/>
          <a:stretch/>
        </p:blipFill>
        <p:spPr>
          <a:xfrm>
            <a:off x="0" y="0"/>
            <a:ext cx="6096000" cy="6858000"/>
          </a:xfrm>
          <a:prstGeom prst="rect">
            <a:avLst/>
          </a:prstGeom>
        </p:spPr>
      </p:pic>
      <p:sp>
        <p:nvSpPr>
          <p:cNvPr id="5" name="TextBox 4">
            <a:extLst>
              <a:ext uri="{FF2B5EF4-FFF2-40B4-BE49-F238E27FC236}">
                <a16:creationId xmlns:a16="http://schemas.microsoft.com/office/drawing/2014/main" id="{E2827EB6-736F-73F0-FABA-E70E55A602D5}"/>
              </a:ext>
            </a:extLst>
          </p:cNvPr>
          <p:cNvSpPr txBox="1"/>
          <p:nvPr/>
        </p:nvSpPr>
        <p:spPr>
          <a:xfrm>
            <a:off x="6281786" y="1878021"/>
            <a:ext cx="5772320" cy="4401205"/>
          </a:xfrm>
          <a:prstGeom prst="rect">
            <a:avLst/>
          </a:prstGeom>
          <a:noFill/>
        </p:spPr>
        <p:txBody>
          <a:bodyPr wrap="square" lIns="91440" tIns="45720" rIns="91440" bIns="45720" anchor="t">
            <a:spAutoFit/>
          </a:bodyPr>
          <a:lstStyle/>
          <a:p>
            <a:pPr marL="9525">
              <a:spcBef>
                <a:spcPts val="1200"/>
              </a:spcBef>
              <a:spcAft>
                <a:spcPts val="1200"/>
              </a:spcAft>
              <a:buClr>
                <a:srgbClr val="7414DC"/>
              </a:buClr>
              <a:buSzPct val="125000"/>
              <a:defRPr/>
            </a:pPr>
            <a:r>
              <a:rPr lang="en-GB" sz="1800" b="1" dirty="0">
                <a:latin typeface="Nunito Sans"/>
                <a:ea typeface="Calibri"/>
                <a:cs typeface="Calibri"/>
              </a:rPr>
              <a:t>Early Adopters </a:t>
            </a:r>
          </a:p>
          <a:p>
            <a:pPr marL="352425" indent="-342900">
              <a:spcBef>
                <a:spcPts val="1200"/>
              </a:spcBef>
              <a:spcAft>
                <a:spcPts val="1200"/>
              </a:spcAft>
              <a:buClr>
                <a:srgbClr val="7414DC"/>
              </a:buClr>
              <a:buSzPct val="125000"/>
              <a:buFont typeface="Arial" panose="020B0604020202020204" pitchFamily="34" charset="0"/>
              <a:buChar char="•"/>
              <a:defRPr/>
            </a:pPr>
            <a:r>
              <a:rPr lang="en-GB" sz="1800" dirty="0">
                <a:latin typeface="Nunito Sans"/>
                <a:ea typeface="Calibri"/>
                <a:cs typeface="Calibri"/>
              </a:rPr>
              <a:t>Will start using the new digital tools, processes and structures from middle of February 2024</a:t>
            </a:r>
          </a:p>
          <a:p>
            <a:pPr marL="352425" indent="-342900">
              <a:spcBef>
                <a:spcPts val="1200"/>
              </a:spcBef>
              <a:spcAft>
                <a:spcPts val="1200"/>
              </a:spcAft>
              <a:buClr>
                <a:srgbClr val="7414DC"/>
              </a:buClr>
              <a:buSzPct val="125000"/>
              <a:buFont typeface="Arial" panose="020B0604020202020204" pitchFamily="34" charset="0"/>
              <a:buChar char="•"/>
              <a:defRPr/>
            </a:pPr>
            <a:r>
              <a:rPr lang="en-GB" sz="1800" dirty="0">
                <a:latin typeface="Nunito Sans"/>
                <a:ea typeface="Calibri"/>
                <a:cs typeface="Calibri"/>
              </a:rPr>
              <a:t>Counties must please update Compass information by 15 January (exact dates to be confirmed)</a:t>
            </a:r>
          </a:p>
          <a:p>
            <a:pPr marL="9525">
              <a:spcBef>
                <a:spcPts val="1200"/>
              </a:spcBef>
              <a:spcAft>
                <a:spcPts val="1200"/>
              </a:spcAft>
              <a:buClr>
                <a:srgbClr val="7414DC"/>
              </a:buClr>
              <a:buSzPct val="125000"/>
              <a:defRPr/>
            </a:pPr>
            <a:r>
              <a:rPr lang="en-GB" sz="1800" b="1" dirty="0">
                <a:latin typeface="Nunito Sans"/>
                <a:ea typeface="Calibri"/>
                <a:cs typeface="Calibri"/>
              </a:rPr>
              <a:t>All Counties</a:t>
            </a:r>
          </a:p>
          <a:p>
            <a:pPr marL="352425" indent="-342900">
              <a:spcBef>
                <a:spcPts val="1200"/>
              </a:spcBef>
              <a:spcAft>
                <a:spcPts val="1200"/>
              </a:spcAft>
              <a:buClr>
                <a:srgbClr val="7414DC"/>
              </a:buClr>
              <a:buSzPct val="125000"/>
              <a:buFont typeface="Arial" panose="020B0604020202020204" pitchFamily="34" charset="0"/>
              <a:buChar char="•"/>
              <a:defRPr/>
            </a:pPr>
            <a:r>
              <a:rPr lang="en-GB" sz="1800" dirty="0">
                <a:latin typeface="Nunito Sans"/>
                <a:ea typeface="Calibri"/>
                <a:cs typeface="Calibri"/>
              </a:rPr>
              <a:t>Will start using the new digital tools, processes and structures from end of April 2024</a:t>
            </a:r>
          </a:p>
          <a:p>
            <a:pPr marL="352425" indent="-342900">
              <a:spcBef>
                <a:spcPts val="1200"/>
              </a:spcBef>
              <a:spcAft>
                <a:spcPts val="1200"/>
              </a:spcAft>
              <a:buClr>
                <a:srgbClr val="7414DC"/>
              </a:buClr>
              <a:buSzPct val="125000"/>
              <a:buFont typeface="Arial" panose="020B0604020202020204" pitchFamily="34" charset="0"/>
              <a:buChar char="•"/>
              <a:defRPr/>
            </a:pPr>
            <a:r>
              <a:rPr lang="en-GB" sz="1800" dirty="0">
                <a:latin typeface="Nunito Sans"/>
                <a:ea typeface="Calibri"/>
                <a:cs typeface="Calibri"/>
              </a:rPr>
              <a:t>Counties must please update Compass information by 31 March (exact dates to be confirmed)</a:t>
            </a:r>
            <a:endParaRPr lang="en-GB" sz="1000" dirty="0">
              <a:latin typeface="Nunito Sans"/>
              <a:ea typeface="Calibri"/>
              <a:cs typeface="Calibri"/>
            </a:endParaRPr>
          </a:p>
        </p:txBody>
      </p:sp>
    </p:spTree>
    <p:extLst>
      <p:ext uri="{BB962C8B-B14F-4D97-AF65-F5344CB8AC3E}">
        <p14:creationId xmlns:p14="http://schemas.microsoft.com/office/powerpoint/2010/main" val="12961639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9300F14-4233-AC21-706A-8264D6C89E0B}"/>
              </a:ext>
            </a:extLst>
          </p:cNvPr>
          <p:cNvSpPr>
            <a:spLocks noGrp="1"/>
          </p:cNvSpPr>
          <p:nvPr>
            <p:ph type="body" sz="quarter" idx="10"/>
          </p:nvPr>
        </p:nvSpPr>
        <p:spPr>
          <a:xfrm>
            <a:off x="345675" y="1554463"/>
            <a:ext cx="5472032" cy="4866214"/>
          </a:xfrm>
        </p:spPr>
        <p:txBody>
          <a:bodyPr>
            <a:normAutofit/>
          </a:bodyPr>
          <a:lstStyle/>
          <a:p>
            <a:pPr marL="353700" indent="-342900">
              <a:lnSpc>
                <a:spcPct val="100000"/>
              </a:lnSpc>
              <a:spcBef>
                <a:spcPts val="600"/>
              </a:spcBef>
              <a:spcAft>
                <a:spcPts val="600"/>
              </a:spcAft>
              <a:buFont typeface="Arial" panose="020B0604020202020204" pitchFamily="34" charset="0"/>
              <a:buChar char="•"/>
            </a:pPr>
            <a:r>
              <a:rPr lang="en-GB" sz="2400"/>
              <a:t>Are your details correct on compass?</a:t>
            </a:r>
          </a:p>
          <a:p>
            <a:pPr marL="353700" indent="-342900">
              <a:lnSpc>
                <a:spcPct val="100000"/>
              </a:lnSpc>
              <a:spcBef>
                <a:spcPts val="600"/>
              </a:spcBef>
              <a:spcAft>
                <a:spcPts val="600"/>
              </a:spcAft>
              <a:buFont typeface="Arial" panose="020B0604020202020204" pitchFamily="34" charset="0"/>
              <a:buChar char="•"/>
            </a:pPr>
            <a:r>
              <a:rPr lang="en-GB" sz="2400"/>
              <a:t>Do you have a unique personal email address on compass?</a:t>
            </a:r>
          </a:p>
          <a:p>
            <a:pPr marL="353700" indent="-342900">
              <a:lnSpc>
                <a:spcPct val="100000"/>
              </a:lnSpc>
              <a:spcBef>
                <a:spcPts val="600"/>
              </a:spcBef>
              <a:spcAft>
                <a:spcPts val="600"/>
              </a:spcAft>
              <a:buFont typeface="Arial" panose="020B0604020202020204" pitchFamily="34" charset="0"/>
              <a:buChar char="•"/>
            </a:pPr>
            <a:r>
              <a:rPr lang="en-GB" sz="2400"/>
              <a:t>Is your training/validation up-to-date?</a:t>
            </a:r>
          </a:p>
          <a:p>
            <a:pPr marL="353700" indent="-342900">
              <a:lnSpc>
                <a:spcPct val="100000"/>
              </a:lnSpc>
              <a:spcBef>
                <a:spcPts val="600"/>
              </a:spcBef>
              <a:spcAft>
                <a:spcPts val="600"/>
              </a:spcAft>
              <a:buFont typeface="Arial" panose="020B0604020202020204" pitchFamily="34" charset="0"/>
              <a:buChar char="•"/>
            </a:pPr>
            <a:r>
              <a:rPr lang="en-GB" sz="2400"/>
              <a:t>Do you know how your role maps to the new structure and which team you will be part of?</a:t>
            </a:r>
          </a:p>
        </p:txBody>
      </p:sp>
      <p:pic>
        <p:nvPicPr>
          <p:cNvPr id="8" name="Picture 7" descr="A picture containing person, outdoor, people, group&#10;&#10;Description automatically generated">
            <a:extLst>
              <a:ext uri="{FF2B5EF4-FFF2-40B4-BE49-F238E27FC236}">
                <a16:creationId xmlns:a16="http://schemas.microsoft.com/office/drawing/2014/main" id="{3DE62A85-D41B-C22C-5CFF-B41CD79D577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46458"/>
          <a:stretch/>
        </p:blipFill>
        <p:spPr>
          <a:xfrm>
            <a:off x="6780485" y="948201"/>
            <a:ext cx="4511842" cy="5617704"/>
          </a:xfrm>
          <a:prstGeom prst="rect">
            <a:avLst/>
          </a:prstGeom>
        </p:spPr>
      </p:pic>
      <p:sp>
        <p:nvSpPr>
          <p:cNvPr id="4" name="object 5">
            <a:extLst>
              <a:ext uri="{FF2B5EF4-FFF2-40B4-BE49-F238E27FC236}">
                <a16:creationId xmlns:a16="http://schemas.microsoft.com/office/drawing/2014/main" id="{F41B5B4D-2CAA-ECBC-C8DD-4FF91F400082}"/>
              </a:ext>
            </a:extLst>
          </p:cNvPr>
          <p:cNvSpPr txBox="1"/>
          <p:nvPr/>
        </p:nvSpPr>
        <p:spPr>
          <a:xfrm>
            <a:off x="345675" y="948201"/>
            <a:ext cx="5633684" cy="430887"/>
          </a:xfrm>
          <a:prstGeom prst="rect">
            <a:avLst/>
          </a:prstGeom>
        </p:spPr>
        <p:txBody>
          <a:bodyPr vert="horz" wrap="square" lIns="0" tIns="0" rIns="0" bIns="0" rtlCol="0" anchor="t">
            <a:spAutoFit/>
          </a:bodyPr>
          <a:lstStyle/>
          <a:p>
            <a:pPr marL="0" lvl="1" defTabSz="685784"/>
            <a:r>
              <a:rPr lang="en-GB" sz="2800" kern="0">
                <a:solidFill>
                  <a:srgbClr val="7413DC"/>
                </a:solidFill>
                <a:latin typeface="Nunito Sans Black"/>
                <a:cs typeface="Calibri"/>
              </a:rPr>
              <a:t>Being prepared</a:t>
            </a:r>
            <a:endParaRPr lang="en-US"/>
          </a:p>
        </p:txBody>
      </p:sp>
    </p:spTree>
    <p:extLst>
      <p:ext uri="{BB962C8B-B14F-4D97-AF65-F5344CB8AC3E}">
        <p14:creationId xmlns:p14="http://schemas.microsoft.com/office/powerpoint/2010/main" val="875590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5305BD1-4A22-A948-89BF-0F0F16A1287E}"/>
              </a:ext>
            </a:extLst>
          </p:cNvPr>
          <p:cNvSpPr>
            <a:spLocks noGrp="1"/>
          </p:cNvSpPr>
          <p:nvPr>
            <p:ph type="body" sz="quarter" idx="13"/>
          </p:nvPr>
        </p:nvSpPr>
        <p:spPr/>
        <p:txBody>
          <a:bodyPr/>
          <a:lstStyle/>
          <a:p>
            <a:pPr lvl="1"/>
            <a:r>
              <a:rPr lang="en-GB" dirty="0"/>
              <a:t>Thank you</a:t>
            </a:r>
          </a:p>
        </p:txBody>
      </p:sp>
    </p:spTree>
    <p:extLst>
      <p:ext uri="{BB962C8B-B14F-4D97-AF65-F5344CB8AC3E}">
        <p14:creationId xmlns:p14="http://schemas.microsoft.com/office/powerpoint/2010/main" val="815730067"/>
      </p:ext>
    </p:extLst>
  </p:cSld>
  <p:clrMapOvr>
    <a:masterClrMapping/>
  </p:clrMapOvr>
</p:sld>
</file>

<file path=ppt/theme/theme1.xml><?xml version="1.0" encoding="utf-8"?>
<a:theme xmlns:a="http://schemas.openxmlformats.org/drawingml/2006/main" name="Office Theme">
  <a:themeElements>
    <a:clrScheme name="Scouts Master Colours">
      <a:dk1>
        <a:srgbClr val="000000"/>
      </a:dk1>
      <a:lt1>
        <a:srgbClr val="FFFFFF"/>
      </a:lt1>
      <a:dk2>
        <a:srgbClr val="7414DC"/>
      </a:dk2>
      <a:lt2>
        <a:srgbClr val="00A793"/>
      </a:lt2>
      <a:accent1>
        <a:srgbClr val="E22E12"/>
      </a:accent1>
      <a:accent2>
        <a:srgbClr val="23A950"/>
      </a:accent2>
      <a:accent3>
        <a:srgbClr val="006EE0"/>
      </a:accent3>
      <a:accent4>
        <a:srgbClr val="FFB3E5"/>
      </a:accent4>
      <a:accent5>
        <a:srgbClr val="003A82"/>
      </a:accent5>
      <a:accent6>
        <a:srgbClr val="FFE627"/>
      </a:accent6>
      <a:hlink>
        <a:srgbClr val="00B8B8"/>
      </a:hlink>
      <a:folHlink>
        <a:srgbClr val="7414DC"/>
      </a:folHlink>
    </a:clrScheme>
    <a:fontScheme name="Scouts">
      <a:majorFont>
        <a:latin typeface="Nunito Sans"/>
        <a:ea typeface=""/>
        <a:cs typeface=""/>
      </a:majorFont>
      <a:minorFont>
        <a:latin typeface="Nunito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cout PowerPoint V5 Email PH" id="{257C25A9-7AC9-40ED-8C67-89EB2ADF5179}" vid="{CAF7EC17-53D2-43D7-96D5-1CFD4E1346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A1E169087A8A5429256C03B155727A7" ma:contentTypeVersion="5" ma:contentTypeDescription="Create a new document." ma:contentTypeScope="" ma:versionID="77e3aa69155e183fa28079cf9fedb676">
  <xsd:schema xmlns:xsd="http://www.w3.org/2001/XMLSchema" xmlns:xs="http://www.w3.org/2001/XMLSchema" xmlns:p="http://schemas.microsoft.com/office/2006/metadata/properties" xmlns:ns2="7dd089ed-1531-4bd5-91d8-485028ed55ce" xmlns:ns3="80db871b-cb0d-468d-b221-c96dc6c26a9d" targetNamespace="http://schemas.microsoft.com/office/2006/metadata/properties" ma:root="true" ma:fieldsID="61e11bd782e350dd374e0b0ea45946d0" ns2:_="" ns3:_="">
    <xsd:import namespace="7dd089ed-1531-4bd5-91d8-485028ed55ce"/>
    <xsd:import namespace="80db871b-cb0d-468d-b221-c96dc6c26a9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d089ed-1531-4bd5-91d8-485028ed55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0db871b-cb0d-468d-b221-c96dc6c26a9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80db871b-cb0d-468d-b221-c96dc6c26a9d">
      <UserInfo>
        <DisplayName>Gareth Bates</DisplayName>
        <AccountId>13</AccountId>
        <AccountType/>
      </UserInfo>
    </SharedWithUsers>
  </documentManagement>
</p:properties>
</file>

<file path=customXml/itemProps1.xml><?xml version="1.0" encoding="utf-8"?>
<ds:datastoreItem xmlns:ds="http://schemas.openxmlformats.org/officeDocument/2006/customXml" ds:itemID="{CBFB7CD9-CF9D-4507-A60E-78421BF20FDD}">
  <ds:schemaRefs>
    <ds:schemaRef ds:uri="http://schemas.microsoft.com/sharepoint/v3/contenttype/forms"/>
  </ds:schemaRefs>
</ds:datastoreItem>
</file>

<file path=customXml/itemProps2.xml><?xml version="1.0" encoding="utf-8"?>
<ds:datastoreItem xmlns:ds="http://schemas.openxmlformats.org/officeDocument/2006/customXml" ds:itemID="{D5DBC919-7CE9-4D00-A8C0-3C580417CB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d089ed-1531-4bd5-91d8-485028ed55ce"/>
    <ds:schemaRef ds:uri="80db871b-cb0d-468d-b221-c96dc6c26a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1A7500E-1624-482B-ABEF-3B5A3E9A29BD}">
  <ds:schemaRefs>
    <ds:schemaRef ds:uri="http://www.w3.org/XML/1998/namespace"/>
    <ds:schemaRef ds:uri="http://purl.org/dc/dcmitype/"/>
    <ds:schemaRef ds:uri="http://schemas.microsoft.com/office/2006/documentManagement/types"/>
    <ds:schemaRef ds:uri="7dd089ed-1531-4bd5-91d8-485028ed55ce"/>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80db871b-cb0d-468d-b221-c96dc6c26a9d"/>
  </ds:schemaRefs>
</ds:datastoreItem>
</file>

<file path=docProps/app.xml><?xml version="1.0" encoding="utf-8"?>
<Properties xmlns="http://schemas.openxmlformats.org/officeDocument/2006/extended-properties" xmlns:vt="http://schemas.openxmlformats.org/officeDocument/2006/docPropsVTypes">
  <Template>scouts-powerpoint-template-small-file</Template>
  <TotalTime>10662</TotalTime>
  <Words>4081</Words>
  <Application>Microsoft Office PowerPoint</Application>
  <PresentationFormat>Widescreen</PresentationFormat>
  <Paragraphs>769</Paragraphs>
  <Slides>66</Slides>
  <Notes>53</Notes>
  <HiddenSlides>1</HiddenSlides>
  <MMClips>2</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PowerPoint Presentation</vt:lpstr>
      <vt:lpstr>Wyre Scouts – District Development 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Transforming our Volunteer Experience</vt:lpstr>
      <vt:lpstr>PowerPoint Presentation</vt:lpstr>
      <vt:lpstr>Transforming our Volunteer Experience</vt:lpstr>
      <vt:lpstr>Transforming our Volunteer Experience</vt:lpstr>
      <vt:lpstr>Transforming our Volunteer Experience</vt:lpstr>
      <vt:lpstr>PowerPoint Presentation</vt:lpstr>
      <vt:lpstr>Transforming our Volunteer Experience</vt:lpstr>
      <vt:lpstr>Transforming our Volunteer Experience</vt:lpstr>
      <vt:lpstr>Transforming our Volunteer Experience</vt:lpstr>
      <vt:lpstr>Transforming our Volunteer Experience</vt:lpstr>
      <vt:lpstr>Transforming our Volunteer Experience</vt:lpstr>
      <vt:lpstr>Transforming our Volunteer Experience</vt:lpstr>
      <vt:lpstr>Transforming our Volunteer Experience</vt:lpstr>
      <vt:lpstr>Transforming our Volunteer Experience</vt:lpstr>
      <vt:lpstr>Transforming our Volunteer Experience</vt:lpstr>
      <vt:lpstr>Transforming our Volunteer Experience</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How we Volunteer Together</vt:lpstr>
      <vt:lpstr>Transforming our Volunteer Experience</vt:lpstr>
      <vt:lpstr>Transforming our Volunteer Experience</vt:lpstr>
      <vt:lpstr>Transforming our Volunteer Experience</vt:lpstr>
      <vt:lpstr>Transforming our Volunteer Experience</vt:lpstr>
      <vt:lpstr>Transforming our Volunteer Experience</vt:lpstr>
      <vt:lpstr>Transforming our Volunteer Experience</vt:lpstr>
      <vt:lpstr>Transforming our Volunteer Experience</vt:lpstr>
      <vt:lpstr>Transforming our Volunteer Experience</vt:lpstr>
      <vt:lpstr>Engaging Learning</vt:lpstr>
      <vt:lpstr>Engaging Learning</vt:lpstr>
      <vt:lpstr>Engaging Learning</vt:lpstr>
      <vt:lpstr>Engaging Learning</vt:lpstr>
      <vt:lpstr>Engaging Learning</vt:lpstr>
      <vt:lpstr>Engaging Learning</vt:lpstr>
      <vt:lpstr>How we Volunteer Together</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Leaders’ Meeting</dc:title>
  <dc:creator>Jon Minshull</dc:creator>
  <cp:lastModifiedBy>Jon Minshull</cp:lastModifiedBy>
  <cp:revision>11</cp:revision>
  <cp:lastPrinted>2023-11-23T06:53:15Z</cp:lastPrinted>
  <dcterms:created xsi:type="dcterms:W3CDTF">2020-09-04T12:44:01Z</dcterms:created>
  <dcterms:modified xsi:type="dcterms:W3CDTF">2023-11-26T19:59:10Z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2018-02-16T00:00:00Z</vt:filetime>
  </property>
  <property fmtid="{D5CDD505-2E9C-101B-9397-08002B2CF9AE}" pid="3" name="Creator">
    <vt:lpwstr>Adobe InDesign CS5 (7.0)</vt:lpwstr>
  </property>
  <property fmtid="{D5CDD505-2E9C-101B-9397-08002B2CF9AE}" pid="4" name="LastSaved">
    <vt:filetime>2018-02-18T00:00:00Z</vt:filetime>
  </property>
  <property fmtid="{D5CDD505-2E9C-101B-9397-08002B2CF9AE}" pid="5" name="ContentTypeId">
    <vt:lpwstr>0x010100CA1E169087A8A5429256C03B155727A7</vt:lpwstr>
  </property>
</Properties>
</file>